
<file path=[Content_Types].xml><?xml version="1.0" encoding="utf-8"?>
<Types xmlns="http://schemas.openxmlformats.org/package/2006/content-types">
  <Default ContentType="application/x-fontdata" Extension="fntdata"/>
  <Default ContentType="image/jpeg" Extension="jpeg"/>
  <Default ContentType="image/png" Extension="png"/>
  <Default ContentType="application/vnd.openxmlformats-package.relationships+xml" Extension="rels"/>
  <Default ContentType="image/svg+xml" Extension="svg"/>
  <Default ContentType="application/xml" Extension="xml"/>
  <Override ContentType="application/vnd.openxmlformats-officedocument.extended-properties+xml" PartName="/docProps/app.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presentationml.slideLayout+xml" PartName="/ppt/slideLayouts/slideLayout1.xml"/>
  <Override ContentType="application/vnd.openxmlformats-officedocument.presentationml.slideLayout+xml" PartName="/ppt/slideLayouts/slideLayout2.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6.xml"/>
  <Override ContentType="application/vnd.openxmlformats-officedocument.presentationml.slideLayout+xml" PartName="/ppt/slideLayouts/slideLayout7.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Layout+xml" PartName="/ppt/slideLayouts/slideLayout10.xml"/>
  <Override ContentType="application/vnd.openxmlformats-officedocument.presentationml.slideLayout+xml" PartName="/ppt/slideLayouts/slideLayout11.xml"/>
  <Override ContentType="application/vnd.openxmlformats-officedocument.presentationml.slideMaster+xml" PartName="/ppt/slideMasters/slideMaster1.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4.xml"/>
  <Override ContentType="application/vnd.openxmlformats-officedocument.presentationml.slide+xml" PartName="/ppt/slides/slide5.xml"/>
  <Override ContentType="application/vnd.openxmlformats-officedocument.presentationml.slide+xml" PartName="/ppt/slides/slide6.xml"/>
  <Override ContentType="application/vnd.openxmlformats-officedocument.presentationml.slide+xml" PartName="/ppt/slides/slide7.xml"/>
  <Override ContentType="application/vnd.openxmlformats-officedocument.presentationml.slide+xml" PartName="/ppt/slides/slide8.xml"/>
  <Override ContentType="application/vnd.openxmlformats-officedocument.presentationml.slide+xml" PartName="/ppt/slides/slide9.xml"/>
  <Override ContentType="application/vnd.openxmlformats-officedocument.presentationml.slide+xml" PartName="/ppt/slides/slide10.xml"/>
  <Override ContentType="application/vnd.openxmlformats-officedocument.presentationml.slide+xml" PartName="/ppt/slides/slide11.xml"/>
  <Override ContentType="application/vnd.openxmlformats-officedocument.presentationml.slide+xml" PartName="/ppt/slides/slide12.xml"/>
  <Override ContentType="application/vnd.openxmlformats-officedocument.presentationml.slide+xml" PartName="/ppt/slides/slide13.xml"/>
  <Override ContentType="application/vnd.openxmlformats-officedocument.presentationml.slide+xml" PartName="/ppt/slides/slide14.xml"/>
  <Override ContentType="application/vnd.openxmlformats-officedocument.presentationml.slide+xml" PartName="/ppt/slides/slide15.xml"/>
  <Override ContentType="application/vnd.openxmlformats-officedocument.presentationml.slide+xml" PartName="/ppt/slides/slide16.xml"/>
  <Override ContentType="application/vnd.openxmlformats-officedocument.presentationml.slide+xml" PartName="/ppt/slides/slide17.xml"/>
  <Override ContentType="application/vnd.openxmlformats-officedocument.presentationml.slide+xml" PartName="/ppt/slides/slide18.xml"/>
  <Override ContentType="application/vnd.openxmlformats-officedocument.presentationml.slide+xml" PartName="/ppt/slides/slide19.xml"/>
  <Override ContentType="application/vnd.openxmlformats-officedocument.presentationml.tableStyles+xml" PartName="/ppt/tableStyles.xml"/>
  <Override ContentType="application/vnd.openxmlformats-officedocument.theme+xml" PartName="/ppt/theme/theme1.xml"/>
  <Override ContentType="application/vnd.openxmlformats-officedocument.presentationml.viewProps+xml" PartName="/ppt/viewProps.xml"/>
</Types>
</file>

<file path=_rels/.rels><?xml version="1.0" encoding="UTF-8" standalone="yes"?><Relationships xmlns="http://schemas.openxmlformats.org/package/2006/relationships"><Relationship Id="rId1" Target="ppt/presentation.xml" Type="http://schemas.openxmlformats.org/officeDocument/2006/relationships/officeDocument"/><Relationship Id="rId2" Target="docProps/thumbnail.jpeg" Type="http://schemas.openxmlformats.org/package/2006/relationships/metadata/thumbnail"/><Relationship Id="rId3" Target="docProps/core.xml" Type="http://schemas.openxmlformats.org/package/2006/relationships/metadata/core-properties"/><Relationship Id="rId4" Target="docProps/app.xml" Type="http://schemas.openxmlformats.org/officeDocument/2006/relationships/extended-properties"/></Relationships>
</file>

<file path=ppt/presentation.xml><?xml version="1.0" encoding="utf-8"?>
<p:presentation xmlns:a="http://schemas.openxmlformats.org/drawingml/2006/main" xmlns:r="http://schemas.openxmlformats.org/officeDocument/2006/relationships" xmlns:p="http://schemas.openxmlformats.org/presentationml/2006/main" saveSubsetFonts="1" embedTrueTypeFonts="true">
  <p:sldMasterIdLst>
    <p:sldMasterId id="2147483648" r:id="rId1"/>
  </p:sld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Lst>
  <p:sldSz cx="15240000" cy="8572500"/>
  <p:notesSz cx="6858000" cy="9144000"/>
  <p:embeddedFontLst>
    <p:embeddedFont>
      <p:font typeface="Poppins Semi-Bold" charset="1" panose="00000700000000000000"/>
      <p:regular r:id="rId25"/>
    </p:embeddedFont>
    <p:embeddedFont>
      <p:font typeface="Poppins" charset="1" panose="00000500000000000000"/>
      <p:regular r:id="rId26"/>
    </p:embeddedFont>
    <p:embeddedFont>
      <p:font typeface="Lora Bold" charset="1" panose="00000800000000000000"/>
      <p:regular r:id="rId27"/>
    </p:embeddedFont>
    <p:embeddedFont>
      <p:font typeface="Alex Brush" charset="1" panose="00000000000000000000"/>
      <p:regular r:id="rId28"/>
    </p:embeddedFont>
    <p:embeddedFont>
      <p:font typeface="Open Sans Bold" charset="1" panose="020B0806030504020204"/>
      <p:regular r:id="rId29"/>
    </p:embeddedFont>
    <p:embeddedFont>
      <p:font typeface="Poppins Bold" charset="1" panose="00000800000000000000"/>
      <p:regular r:id="rId30"/>
    </p:embeddedFont>
    <p:embeddedFont>
      <p:font typeface="Open Sans" charset="1" panose="020B0606030504020204"/>
      <p:regular r:id="rId31"/>
    </p:embeddedFont>
    <p:embeddedFont>
      <p:font typeface="Cooper Hewitt Bold" charset="1" panose="00000000000000000000"/>
      <p:regular r:id="rId32"/>
    </p:embeddedFont>
    <p:embeddedFont>
      <p:font typeface="Cooper Hewitt" charset="1" panose="00000000000000000000"/>
      <p:regular r:id="rId33"/>
    </p:embeddedFont>
    <p:embeddedFont>
      <p:font typeface="Heading Now 91-98 Bold" charset="1" panose="00000000000000000000"/>
      <p:regular r:id="rId34"/>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22" autoAdjust="0"/>
  </p:normalViewPr>
  <p:slideViewPr>
    <p:cSldViewPr>
      <p:cViewPr varScale="1">
        <p:scale>
          <a:sx n="74" d="100"/>
          <a:sy n="74" d="100"/>
        </p:scale>
        <p:origin x="-1092" y="-9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Relationships xmlns="http://schemas.openxmlformats.org/package/2006/relationships"><Relationship Id="rId1" Target="slideMasters/slideMaster1.xml" Type="http://schemas.openxmlformats.org/officeDocument/2006/relationships/slideMaster"/><Relationship Id="rId10" Target="slides/slide5.xml" Type="http://schemas.openxmlformats.org/officeDocument/2006/relationships/slide"/><Relationship Id="rId11" Target="slides/slide6.xml" Type="http://schemas.openxmlformats.org/officeDocument/2006/relationships/slide"/><Relationship Id="rId12" Target="slides/slide7.xml" Type="http://schemas.openxmlformats.org/officeDocument/2006/relationships/slide"/><Relationship Id="rId13" Target="slides/slide8.xml" Type="http://schemas.openxmlformats.org/officeDocument/2006/relationships/slide"/><Relationship Id="rId14" Target="slides/slide9.xml" Type="http://schemas.openxmlformats.org/officeDocument/2006/relationships/slide"/><Relationship Id="rId15" Target="slides/slide10.xml" Type="http://schemas.openxmlformats.org/officeDocument/2006/relationships/slide"/><Relationship Id="rId16" Target="slides/slide11.xml" Type="http://schemas.openxmlformats.org/officeDocument/2006/relationships/slide"/><Relationship Id="rId17" Target="slides/slide12.xml" Type="http://schemas.openxmlformats.org/officeDocument/2006/relationships/slide"/><Relationship Id="rId18" Target="slides/slide13.xml" Type="http://schemas.openxmlformats.org/officeDocument/2006/relationships/slide"/><Relationship Id="rId19" Target="slides/slide14.xml" Type="http://schemas.openxmlformats.org/officeDocument/2006/relationships/slide"/><Relationship Id="rId2" Target="presProps.xml" Type="http://schemas.openxmlformats.org/officeDocument/2006/relationships/presProps"/><Relationship Id="rId20" Target="slides/slide15.xml" Type="http://schemas.openxmlformats.org/officeDocument/2006/relationships/slide"/><Relationship Id="rId21" Target="slides/slide16.xml" Type="http://schemas.openxmlformats.org/officeDocument/2006/relationships/slide"/><Relationship Id="rId22" Target="slides/slide17.xml" Type="http://schemas.openxmlformats.org/officeDocument/2006/relationships/slide"/><Relationship Id="rId23" Target="slides/slide18.xml" Type="http://schemas.openxmlformats.org/officeDocument/2006/relationships/slide"/><Relationship Id="rId24" Target="slides/slide19.xml" Type="http://schemas.openxmlformats.org/officeDocument/2006/relationships/slide"/><Relationship Id="rId25" Target="fonts/font25.fntdata" Type="http://schemas.openxmlformats.org/officeDocument/2006/relationships/font"/><Relationship Id="rId26" Target="fonts/font26.fntdata" Type="http://schemas.openxmlformats.org/officeDocument/2006/relationships/font"/><Relationship Id="rId27" Target="fonts/font27.fntdata" Type="http://schemas.openxmlformats.org/officeDocument/2006/relationships/font"/><Relationship Id="rId28" Target="fonts/font28.fntdata" Type="http://schemas.openxmlformats.org/officeDocument/2006/relationships/font"/><Relationship Id="rId29" Target="fonts/font29.fntdata" Type="http://schemas.openxmlformats.org/officeDocument/2006/relationships/font"/><Relationship Id="rId3" Target="viewProps.xml" Type="http://schemas.openxmlformats.org/officeDocument/2006/relationships/viewProps"/><Relationship Id="rId30" Target="fonts/font30.fntdata" Type="http://schemas.openxmlformats.org/officeDocument/2006/relationships/font"/><Relationship Id="rId31" Target="fonts/font31.fntdata" Type="http://schemas.openxmlformats.org/officeDocument/2006/relationships/font"/><Relationship Id="rId32" Target="fonts/font32.fntdata" Type="http://schemas.openxmlformats.org/officeDocument/2006/relationships/font"/><Relationship Id="rId33" Target="fonts/font33.fntdata" Type="http://schemas.openxmlformats.org/officeDocument/2006/relationships/font"/><Relationship Id="rId34" Target="fonts/font34.fntdata" Type="http://schemas.openxmlformats.org/officeDocument/2006/relationships/font"/><Relationship Id="rId4" Target="theme/theme1.xml" Type="http://schemas.openxmlformats.org/officeDocument/2006/relationships/theme"/><Relationship Id="rId5" Target="tableStyles.xml" Type="http://schemas.openxmlformats.org/officeDocument/2006/relationships/tableStyles"/><Relationship Id="rId6" Target="slides/slide1.xml" Type="http://schemas.openxmlformats.org/officeDocument/2006/relationships/slide"/><Relationship Id="rId7" Target="slides/slide2.xml" Type="http://schemas.openxmlformats.org/officeDocument/2006/relationships/slide"/><Relationship Id="rId8" Target="slides/slide3.xml" Type="http://schemas.openxmlformats.org/officeDocument/2006/relationships/slide"/><Relationship Id="rId9" Target="slides/slide4.xml" Type="http://schemas.openxmlformats.org/officeDocument/2006/relationships/slide"/></Relationships>
</file>

<file path=ppt/slideLayouts/_rels/slideLayout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0.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2.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3.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4.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5.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6.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7.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8.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9.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8/1/2011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8/1/2011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8/1/2011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Relationships xmlns="http://schemas.openxmlformats.org/package/2006/relationships"><Relationship Id="rId1" Target="../slideLayouts/slideLayout1.xml" Type="http://schemas.openxmlformats.org/officeDocument/2006/relationships/slideLayout"/><Relationship Id="rId10" Target="../slideLayouts/slideLayout10.xml" Type="http://schemas.openxmlformats.org/officeDocument/2006/relationships/slideLayout"/><Relationship Id="rId11" Target="../slideLayouts/slideLayout11.xml" Type="http://schemas.openxmlformats.org/officeDocument/2006/relationships/slideLayout"/><Relationship Id="rId12" Target="../theme/theme1.xml" Type="http://schemas.openxmlformats.org/officeDocument/2006/relationships/theme"/><Relationship Id="rId2" Target="../slideLayouts/slideLayout2.xml" Type="http://schemas.openxmlformats.org/officeDocument/2006/relationships/slideLayout"/><Relationship Id="rId3" Target="../slideLayouts/slideLayout3.xml" Type="http://schemas.openxmlformats.org/officeDocument/2006/relationships/slideLayout"/><Relationship Id="rId4" Target="../slideLayouts/slideLayout4.xml" Type="http://schemas.openxmlformats.org/officeDocument/2006/relationships/slideLayout"/><Relationship Id="rId5" Target="../slideLayouts/slideLayout5.xml" Type="http://schemas.openxmlformats.org/officeDocument/2006/relationships/slideLayout"/><Relationship Id="rId6" Target="../slideLayouts/slideLayout6.xml" Type="http://schemas.openxmlformats.org/officeDocument/2006/relationships/slideLayout"/><Relationship Id="rId7" Target="../slideLayouts/slideLayout7.xml" Type="http://schemas.openxmlformats.org/officeDocument/2006/relationships/slideLayout"/><Relationship Id="rId8" Target="../slideLayouts/slideLayout8.xml" Type="http://schemas.openxmlformats.org/officeDocument/2006/relationships/slideLayout"/><Relationship Id="rId9" Target="../slideLayouts/slideLayout9.xml" Type="http://schemas.openxmlformats.org/officeDocument/2006/relationships/slideLayout"/></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8/1/2011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png" Type="http://schemas.openxmlformats.org/officeDocument/2006/relationships/image"/><Relationship Id="rId3" Target="../media/image2.svg" Type="http://schemas.openxmlformats.org/officeDocument/2006/relationships/image"/><Relationship Id="rId4" Target="../media/image3.jpeg" Type="http://schemas.openxmlformats.org/officeDocument/2006/relationships/image"/><Relationship Id="rId5" Target="../media/image4.jpeg" Type="http://schemas.openxmlformats.org/officeDocument/2006/relationships/image"/></Relationships>
</file>

<file path=ppt/slides/_rels/slide10.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37.png" Type="http://schemas.openxmlformats.org/officeDocument/2006/relationships/image"/><Relationship Id="rId3" Target="../media/image38.svg" Type="http://schemas.openxmlformats.org/officeDocument/2006/relationships/image"/><Relationship Id="rId4" Target="../media/image39.png" Type="http://schemas.openxmlformats.org/officeDocument/2006/relationships/image"/><Relationship Id="rId5" Target="../media/image40.svg" Type="http://schemas.openxmlformats.org/officeDocument/2006/relationships/image"/></Relationships>
</file>

<file path=ppt/slides/_rels/slide11.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22.png" Type="http://schemas.openxmlformats.org/officeDocument/2006/relationships/image"/><Relationship Id="rId3" Target="../media/image23.svg" Type="http://schemas.openxmlformats.org/officeDocument/2006/relationships/image"/><Relationship Id="rId4" Target="../media/image41.jpeg" Type="http://schemas.openxmlformats.org/officeDocument/2006/relationships/image"/></Relationships>
</file>

<file path=ppt/slides/_rels/slide12.xml.rels><?xml version="1.0" encoding="UTF-8" standalone="yes"?><Relationships xmlns="http://schemas.openxmlformats.org/package/2006/relationships"><Relationship Id="rId1" Target="../slideLayouts/slideLayout7.xml" Type="http://schemas.openxmlformats.org/officeDocument/2006/relationships/slideLayout"/><Relationship Id="rId10" Target="../media/image47.png" Type="http://schemas.openxmlformats.org/officeDocument/2006/relationships/image"/><Relationship Id="rId11" Target="../media/image48.svg" Type="http://schemas.openxmlformats.org/officeDocument/2006/relationships/image"/><Relationship Id="rId2" Target="../media/image42.jpeg" Type="http://schemas.openxmlformats.org/officeDocument/2006/relationships/image"/><Relationship Id="rId3" Target="../media/image43.png" Type="http://schemas.openxmlformats.org/officeDocument/2006/relationships/image"/><Relationship Id="rId4" Target="../media/image44.svg" Type="http://schemas.openxmlformats.org/officeDocument/2006/relationships/image"/><Relationship Id="rId5" Target="../media/image45.png" Type="http://schemas.openxmlformats.org/officeDocument/2006/relationships/image"/><Relationship Id="rId6" Target="../media/image46.jpeg" Type="http://schemas.openxmlformats.org/officeDocument/2006/relationships/image"/><Relationship Id="rId7" Target="https://www.alodokter.com/osteoarthritis" TargetMode="External" Type="http://schemas.openxmlformats.org/officeDocument/2006/relationships/hyperlink"/><Relationship Id="rId8" Target="https://www.alodokter.com/rheumatoid-arthritis" TargetMode="External" Type="http://schemas.openxmlformats.org/officeDocument/2006/relationships/hyperlink"/><Relationship Id="rId9" Target="https://www.alodokter.com/penyakit-autoimun-berarti-tubuh-menyerang-diri-sendiri" TargetMode="External" Type="http://schemas.openxmlformats.org/officeDocument/2006/relationships/hyperlink"/></Relationships>
</file>

<file path=ppt/slides/_rels/slide13.xml.rels><?xml version="1.0" encoding="UTF-8" standalone="yes"?><Relationships xmlns="http://schemas.openxmlformats.org/package/2006/relationships"><Relationship Id="rId1" Target="../slideLayouts/slideLayout7.xml" Type="http://schemas.openxmlformats.org/officeDocument/2006/relationships/slideLayout"/><Relationship Id="rId2" Target="https://www.alodokter.com/virus" TargetMode="External" Type="http://schemas.openxmlformats.org/officeDocument/2006/relationships/hyperlink"/><Relationship Id="rId3" Target="../media/image22.png" Type="http://schemas.openxmlformats.org/officeDocument/2006/relationships/image"/><Relationship Id="rId4" Target="../media/image23.svg" Type="http://schemas.openxmlformats.org/officeDocument/2006/relationships/image"/><Relationship Id="rId5" Target="../media/image49.jpeg" Type="http://schemas.openxmlformats.org/officeDocument/2006/relationships/image"/></Relationships>
</file>

<file path=ppt/slides/_rels/slide14.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22.png" Type="http://schemas.openxmlformats.org/officeDocument/2006/relationships/image"/><Relationship Id="rId3" Target="../media/image23.svg" Type="http://schemas.openxmlformats.org/officeDocument/2006/relationships/image"/><Relationship Id="rId4" Target="../media/image50.jpeg" Type="http://schemas.openxmlformats.org/officeDocument/2006/relationships/image"/></Relationships>
</file>

<file path=ppt/slides/_rels/slide15.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22.png" Type="http://schemas.openxmlformats.org/officeDocument/2006/relationships/image"/><Relationship Id="rId3" Target="../media/image23.svg" Type="http://schemas.openxmlformats.org/officeDocument/2006/relationships/image"/><Relationship Id="rId4" Target="../media/image51.jpeg" Type="http://schemas.openxmlformats.org/officeDocument/2006/relationships/image"/></Relationships>
</file>

<file path=ppt/slides/_rels/slide16.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22.png" Type="http://schemas.openxmlformats.org/officeDocument/2006/relationships/image"/><Relationship Id="rId3" Target="../media/image23.svg" Type="http://schemas.openxmlformats.org/officeDocument/2006/relationships/image"/><Relationship Id="rId4" Target="../media/image52.jpeg" Type="http://schemas.openxmlformats.org/officeDocument/2006/relationships/image"/></Relationships>
</file>

<file path=ppt/slides/_rels/slide17.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53.jpeg" Type="http://schemas.openxmlformats.org/officeDocument/2006/relationships/image"/></Relationships>
</file>

<file path=ppt/slides/_rels/slide18.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54.jpeg" Type="http://schemas.openxmlformats.org/officeDocument/2006/relationships/image"/><Relationship Id="rId3" Target="../media/image55.png" Type="http://schemas.openxmlformats.org/officeDocument/2006/relationships/image"/><Relationship Id="rId4" Target="../media/image10.jpeg" Type="http://schemas.openxmlformats.org/officeDocument/2006/relationships/image"/><Relationship Id="rId5" Target="../media/image56.png" Type="http://schemas.openxmlformats.org/officeDocument/2006/relationships/image"/><Relationship Id="rId6" Target="../media/image57.svg" Type="http://schemas.openxmlformats.org/officeDocument/2006/relationships/image"/><Relationship Id="rId7" Target="../media/image58.png" Type="http://schemas.openxmlformats.org/officeDocument/2006/relationships/image"/></Relationships>
</file>

<file path=ppt/slides/_rels/slide19.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59.jpeg" Type="http://schemas.openxmlformats.org/officeDocument/2006/relationships/image"/><Relationship Id="rId3" Target="../media/image60.jpeg" Type="http://schemas.openxmlformats.org/officeDocument/2006/relationships/image"/><Relationship Id="rId4" Target="../media/image61.png" Type="http://schemas.openxmlformats.org/officeDocument/2006/relationships/image"/><Relationship Id="rId5" Target="../media/image62.svg" Type="http://schemas.openxmlformats.org/officeDocument/2006/relationships/image"/><Relationship Id="rId6" Target="../media/image58.png" Type="http://schemas.openxmlformats.org/officeDocument/2006/relationships/image"/><Relationship Id="rId7" Target="../media/image10.jpeg" Type="http://schemas.openxmlformats.org/officeDocument/2006/relationships/image"/></Relationships>
</file>

<file path=ppt/slides/_rels/slide2.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5.png" Type="http://schemas.openxmlformats.org/officeDocument/2006/relationships/image"/><Relationship Id="rId3" Target="../media/image6.jpeg" Type="http://schemas.openxmlformats.org/officeDocument/2006/relationships/image"/></Relationships>
</file>

<file path=ppt/slides/_rels/slide3.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7.jpeg" Type="http://schemas.openxmlformats.org/officeDocument/2006/relationships/image"/><Relationship Id="rId3" Target="../media/image8.jpeg" Type="http://schemas.openxmlformats.org/officeDocument/2006/relationships/image"/></Relationships>
</file>

<file path=ppt/slides/_rels/slide4.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9.jpeg" Type="http://schemas.openxmlformats.org/officeDocument/2006/relationships/image"/><Relationship Id="rId3" Target="../media/image10.jpeg" Type="http://schemas.openxmlformats.org/officeDocument/2006/relationships/image"/><Relationship Id="rId4" Target="../media/image11.png" Type="http://schemas.openxmlformats.org/officeDocument/2006/relationships/image"/></Relationships>
</file>

<file path=ppt/slides/_rels/slide5.xml.rels><?xml version="1.0" encoding="UTF-8" standalone="yes"?><Relationships xmlns="http://schemas.openxmlformats.org/package/2006/relationships"><Relationship Id="rId1" Target="../slideLayouts/slideLayout7.xml" Type="http://schemas.openxmlformats.org/officeDocument/2006/relationships/slideLayout"/><Relationship Id="rId10" Target="../media/image20.png" Type="http://schemas.openxmlformats.org/officeDocument/2006/relationships/image"/><Relationship Id="rId11" Target="../media/image21.svg" Type="http://schemas.openxmlformats.org/officeDocument/2006/relationships/image"/><Relationship Id="rId12" Target="../media/image9.jpeg" Type="http://schemas.openxmlformats.org/officeDocument/2006/relationships/image"/><Relationship Id="rId2" Target="../media/image12.png" Type="http://schemas.openxmlformats.org/officeDocument/2006/relationships/image"/><Relationship Id="rId3" Target="../media/image13.svg" Type="http://schemas.openxmlformats.org/officeDocument/2006/relationships/image"/><Relationship Id="rId4" Target="../media/image14.png" Type="http://schemas.openxmlformats.org/officeDocument/2006/relationships/image"/><Relationship Id="rId5" Target="../media/image15.svg" Type="http://schemas.openxmlformats.org/officeDocument/2006/relationships/image"/><Relationship Id="rId6" Target="../media/image16.png" Type="http://schemas.openxmlformats.org/officeDocument/2006/relationships/image"/><Relationship Id="rId7" Target="../media/image17.svg" Type="http://schemas.openxmlformats.org/officeDocument/2006/relationships/image"/><Relationship Id="rId8" Target="../media/image18.png" Type="http://schemas.openxmlformats.org/officeDocument/2006/relationships/image"/><Relationship Id="rId9" Target="../media/image19.svg" Type="http://schemas.openxmlformats.org/officeDocument/2006/relationships/image"/></Relationships>
</file>

<file path=ppt/slides/_rels/slide6.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22.png" Type="http://schemas.openxmlformats.org/officeDocument/2006/relationships/image"/><Relationship Id="rId3" Target="../media/image23.svg" Type="http://schemas.openxmlformats.org/officeDocument/2006/relationships/image"/><Relationship Id="rId4" Target="../media/image24.jpeg" Type="http://schemas.openxmlformats.org/officeDocument/2006/relationships/image"/></Relationships>
</file>

<file path=ppt/slides/_rels/slide7.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25.png" Type="http://schemas.openxmlformats.org/officeDocument/2006/relationships/image"/><Relationship Id="rId3" Target="../media/image26.svg" Type="http://schemas.openxmlformats.org/officeDocument/2006/relationships/image"/><Relationship Id="rId4" Target="../media/image27.png" Type="http://schemas.openxmlformats.org/officeDocument/2006/relationships/image"/><Relationship Id="rId5" Target="../media/image28.svg" Type="http://schemas.openxmlformats.org/officeDocument/2006/relationships/image"/></Relationships>
</file>

<file path=ppt/slides/_rels/slide8.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29.png" Type="http://schemas.openxmlformats.org/officeDocument/2006/relationships/image"/><Relationship Id="rId3" Target="../media/image30.svg" Type="http://schemas.openxmlformats.org/officeDocument/2006/relationships/image"/><Relationship Id="rId4" Target="../media/image31.png" Type="http://schemas.openxmlformats.org/officeDocument/2006/relationships/image"/><Relationship Id="rId5" Target="../media/image32.svg" Type="http://schemas.openxmlformats.org/officeDocument/2006/relationships/image"/></Relationships>
</file>

<file path=ppt/slides/_rels/slide9.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33.png" Type="http://schemas.openxmlformats.org/officeDocument/2006/relationships/image"/><Relationship Id="rId3" Target="../media/image34.svg" Type="http://schemas.openxmlformats.org/officeDocument/2006/relationships/image"/><Relationship Id="rId4" Target="../media/image35.png" Type="http://schemas.openxmlformats.org/officeDocument/2006/relationships/image"/><Relationship Id="rId5" Target="../media/image36.svg" Type="http://schemas.openxmlformats.org/officeDocument/2006/relationships/image"/></Relationships>
</file>

<file path=ppt/slides/slide1.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857250" y="857250"/>
            <a:ext cx="542417" cy="542417"/>
          </a:xfrm>
          <a:custGeom>
            <a:avLst/>
            <a:gdLst/>
            <a:ahLst/>
            <a:cxnLst/>
            <a:rect r="r" b="b" t="t" l="l"/>
            <a:pathLst>
              <a:path h="542417" w="542417">
                <a:moveTo>
                  <a:pt x="0" y="0"/>
                </a:moveTo>
                <a:lnTo>
                  <a:pt x="542417" y="0"/>
                </a:lnTo>
                <a:lnTo>
                  <a:pt x="542417" y="542417"/>
                </a:lnTo>
                <a:lnTo>
                  <a:pt x="0" y="542417"/>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grpSp>
        <p:nvGrpSpPr>
          <p:cNvPr name="Group 3" id="3"/>
          <p:cNvGrpSpPr/>
          <p:nvPr/>
        </p:nvGrpSpPr>
        <p:grpSpPr>
          <a:xfrm rot="0">
            <a:off x="7821291" y="6650650"/>
            <a:ext cx="3233862" cy="2779100"/>
            <a:chOff x="0" y="0"/>
            <a:chExt cx="812800" cy="698500"/>
          </a:xfrm>
        </p:grpSpPr>
        <p:sp>
          <p:nvSpPr>
            <p:cNvPr name="Freeform 4" id="4"/>
            <p:cNvSpPr/>
            <p:nvPr/>
          </p:nvSpPr>
          <p:spPr>
            <a:xfrm flipH="false" flipV="false" rot="0">
              <a:off x="4137" y="0"/>
              <a:ext cx="804525" cy="698500"/>
            </a:xfrm>
            <a:custGeom>
              <a:avLst/>
              <a:gdLst/>
              <a:ahLst/>
              <a:cxnLst/>
              <a:rect r="r" b="b" t="t" l="l"/>
              <a:pathLst>
                <a:path h="698500" w="804525">
                  <a:moveTo>
                    <a:pt x="797828" y="367873"/>
                  </a:moveTo>
                  <a:lnTo>
                    <a:pt x="616298" y="679877"/>
                  </a:lnTo>
                  <a:cubicBezTo>
                    <a:pt x="609590" y="691407"/>
                    <a:pt x="597257" y="698500"/>
                    <a:pt x="583917" y="698500"/>
                  </a:cubicBezTo>
                  <a:lnTo>
                    <a:pt x="220609" y="698500"/>
                  </a:lnTo>
                  <a:cubicBezTo>
                    <a:pt x="207269" y="698500"/>
                    <a:pt x="194936" y="691407"/>
                    <a:pt x="188228" y="679877"/>
                  </a:cubicBezTo>
                  <a:lnTo>
                    <a:pt x="6698" y="367873"/>
                  </a:lnTo>
                  <a:cubicBezTo>
                    <a:pt x="0" y="356361"/>
                    <a:pt x="0" y="342139"/>
                    <a:pt x="6698" y="330627"/>
                  </a:cubicBezTo>
                  <a:lnTo>
                    <a:pt x="188228" y="18623"/>
                  </a:lnTo>
                  <a:cubicBezTo>
                    <a:pt x="194936" y="7093"/>
                    <a:pt x="207269" y="0"/>
                    <a:pt x="220609" y="0"/>
                  </a:cubicBezTo>
                  <a:lnTo>
                    <a:pt x="583917" y="0"/>
                  </a:lnTo>
                  <a:cubicBezTo>
                    <a:pt x="597257" y="0"/>
                    <a:pt x="609590" y="7093"/>
                    <a:pt x="616298" y="18623"/>
                  </a:cubicBezTo>
                  <a:lnTo>
                    <a:pt x="797828" y="330627"/>
                  </a:lnTo>
                  <a:cubicBezTo>
                    <a:pt x="804526" y="342139"/>
                    <a:pt x="804526" y="356361"/>
                    <a:pt x="797828" y="367873"/>
                  </a:cubicBezTo>
                  <a:close/>
                </a:path>
              </a:pathLst>
            </a:custGeom>
            <a:solidFill>
              <a:srgbClr val="00ADEF"/>
            </a:solidFill>
          </p:spPr>
        </p:sp>
        <p:sp>
          <p:nvSpPr>
            <p:cNvPr name="TextBox 5" id="5"/>
            <p:cNvSpPr txBox="true"/>
            <p:nvPr/>
          </p:nvSpPr>
          <p:spPr>
            <a:xfrm>
              <a:off x="114300" y="19050"/>
              <a:ext cx="584200" cy="679450"/>
            </a:xfrm>
            <a:prstGeom prst="rect">
              <a:avLst/>
            </a:prstGeom>
          </p:spPr>
          <p:txBody>
            <a:bodyPr anchor="ctr" rtlCol="false" tIns="42333" lIns="42333" bIns="42333" rIns="42333"/>
            <a:lstStyle/>
            <a:p>
              <a:pPr algn="ctr">
                <a:lnSpc>
                  <a:spcPts val="1980"/>
                </a:lnSpc>
              </a:pPr>
            </a:p>
          </p:txBody>
        </p:sp>
      </p:grpSp>
      <p:sp>
        <p:nvSpPr>
          <p:cNvPr name="AutoShape 6" id="6"/>
          <p:cNvSpPr/>
          <p:nvPr/>
        </p:nvSpPr>
        <p:spPr>
          <a:xfrm rot="-5400000">
            <a:off x="-1393803" y="5681164"/>
            <a:ext cx="3813343" cy="0"/>
          </a:xfrm>
          <a:prstGeom prst="line">
            <a:avLst/>
          </a:prstGeom>
          <a:ln cap="rnd" w="76200">
            <a:solidFill>
              <a:srgbClr val="00ADEF"/>
            </a:solidFill>
            <a:prstDash val="solid"/>
            <a:headEnd type="none" len="sm" w="sm"/>
            <a:tailEnd type="none" len="sm" w="sm"/>
          </a:ln>
        </p:spPr>
      </p:sp>
      <p:sp>
        <p:nvSpPr>
          <p:cNvPr name="AutoShape 7" id="7"/>
          <p:cNvSpPr/>
          <p:nvPr/>
        </p:nvSpPr>
        <p:spPr>
          <a:xfrm rot="-5400000">
            <a:off x="-1393803" y="2811961"/>
            <a:ext cx="3813343" cy="0"/>
          </a:xfrm>
          <a:prstGeom prst="line">
            <a:avLst/>
          </a:prstGeom>
          <a:ln cap="rnd" w="76200">
            <a:solidFill>
              <a:srgbClr val="000B5D"/>
            </a:solidFill>
            <a:prstDash val="solid"/>
            <a:headEnd type="none" len="sm" w="sm"/>
            <a:tailEnd type="none" len="sm" w="sm"/>
          </a:ln>
        </p:spPr>
      </p:sp>
      <p:grpSp>
        <p:nvGrpSpPr>
          <p:cNvPr name="Group 8" id="8"/>
          <p:cNvGrpSpPr/>
          <p:nvPr/>
        </p:nvGrpSpPr>
        <p:grpSpPr>
          <a:xfrm rot="0">
            <a:off x="11055153" y="343857"/>
            <a:ext cx="4953663" cy="2111619"/>
            <a:chOff x="0" y="0"/>
            <a:chExt cx="1638616" cy="698500"/>
          </a:xfrm>
        </p:grpSpPr>
        <p:sp>
          <p:nvSpPr>
            <p:cNvPr name="Freeform 9" id="9"/>
            <p:cNvSpPr/>
            <p:nvPr/>
          </p:nvSpPr>
          <p:spPr>
            <a:xfrm flipH="false" flipV="false" rot="0">
              <a:off x="2701" y="0"/>
              <a:ext cx="1633214" cy="698500"/>
            </a:xfrm>
            <a:custGeom>
              <a:avLst/>
              <a:gdLst/>
              <a:ahLst/>
              <a:cxnLst/>
              <a:rect r="r" b="b" t="t" l="l"/>
              <a:pathLst>
                <a:path h="698500" w="1633214">
                  <a:moveTo>
                    <a:pt x="1628841" y="361408"/>
                  </a:moveTo>
                  <a:lnTo>
                    <a:pt x="1439789" y="686342"/>
                  </a:lnTo>
                  <a:cubicBezTo>
                    <a:pt x="1435409" y="693869"/>
                    <a:pt x="1427358" y="698500"/>
                    <a:pt x="1418649" y="698500"/>
                  </a:cubicBezTo>
                  <a:lnTo>
                    <a:pt x="214565" y="698500"/>
                  </a:lnTo>
                  <a:cubicBezTo>
                    <a:pt x="205856" y="698500"/>
                    <a:pt x="197805" y="693869"/>
                    <a:pt x="193425" y="686342"/>
                  </a:cubicBezTo>
                  <a:lnTo>
                    <a:pt x="4373" y="361408"/>
                  </a:lnTo>
                  <a:cubicBezTo>
                    <a:pt x="0" y="353892"/>
                    <a:pt x="0" y="344608"/>
                    <a:pt x="4373" y="337092"/>
                  </a:cubicBezTo>
                  <a:lnTo>
                    <a:pt x="193425" y="12158"/>
                  </a:lnTo>
                  <a:cubicBezTo>
                    <a:pt x="197805" y="4631"/>
                    <a:pt x="205856" y="0"/>
                    <a:pt x="214565" y="0"/>
                  </a:cubicBezTo>
                  <a:lnTo>
                    <a:pt x="1418649" y="0"/>
                  </a:lnTo>
                  <a:cubicBezTo>
                    <a:pt x="1427358" y="0"/>
                    <a:pt x="1435409" y="4631"/>
                    <a:pt x="1439789" y="12158"/>
                  </a:cubicBezTo>
                  <a:lnTo>
                    <a:pt x="1628841" y="337092"/>
                  </a:lnTo>
                  <a:cubicBezTo>
                    <a:pt x="1633214" y="344608"/>
                    <a:pt x="1633214" y="353892"/>
                    <a:pt x="1628841" y="361408"/>
                  </a:cubicBezTo>
                  <a:close/>
                </a:path>
              </a:pathLst>
            </a:custGeom>
            <a:solidFill>
              <a:srgbClr val="00ADEF"/>
            </a:solidFill>
          </p:spPr>
        </p:sp>
        <p:sp>
          <p:nvSpPr>
            <p:cNvPr name="TextBox 10" id="10"/>
            <p:cNvSpPr txBox="true"/>
            <p:nvPr/>
          </p:nvSpPr>
          <p:spPr>
            <a:xfrm>
              <a:off x="114300" y="19050"/>
              <a:ext cx="1410016" cy="679450"/>
            </a:xfrm>
            <a:prstGeom prst="rect">
              <a:avLst/>
            </a:prstGeom>
          </p:spPr>
          <p:txBody>
            <a:bodyPr anchor="ctr" rtlCol="false" tIns="42333" lIns="42333" bIns="42333" rIns="42333"/>
            <a:lstStyle/>
            <a:p>
              <a:pPr algn="ctr">
                <a:lnSpc>
                  <a:spcPts val="1980"/>
                </a:lnSpc>
              </a:pPr>
            </a:p>
          </p:txBody>
        </p:sp>
      </p:grpSp>
      <p:grpSp>
        <p:nvGrpSpPr>
          <p:cNvPr name="Group 11" id="11"/>
          <p:cNvGrpSpPr/>
          <p:nvPr/>
        </p:nvGrpSpPr>
        <p:grpSpPr>
          <a:xfrm rot="0">
            <a:off x="8458993" y="837258"/>
            <a:ext cx="8908208" cy="7655492"/>
            <a:chOff x="0" y="0"/>
            <a:chExt cx="812800" cy="698500"/>
          </a:xfrm>
        </p:grpSpPr>
        <p:sp>
          <p:nvSpPr>
            <p:cNvPr name="Freeform 12" id="12"/>
            <p:cNvSpPr/>
            <p:nvPr/>
          </p:nvSpPr>
          <p:spPr>
            <a:xfrm flipH="false" flipV="false" rot="0">
              <a:off x="1502" y="0"/>
              <a:ext cx="809796" cy="698500"/>
            </a:xfrm>
            <a:custGeom>
              <a:avLst/>
              <a:gdLst/>
              <a:ahLst/>
              <a:cxnLst/>
              <a:rect r="r" b="b" t="t" l="l"/>
              <a:pathLst>
                <a:path h="698500" w="809796">
                  <a:moveTo>
                    <a:pt x="807365" y="356011"/>
                  </a:moveTo>
                  <a:lnTo>
                    <a:pt x="612031" y="691739"/>
                  </a:lnTo>
                  <a:cubicBezTo>
                    <a:pt x="609596" y="695925"/>
                    <a:pt x="605119" y="698500"/>
                    <a:pt x="600276" y="698500"/>
                  </a:cubicBezTo>
                  <a:lnTo>
                    <a:pt x="209520" y="698500"/>
                  </a:lnTo>
                  <a:cubicBezTo>
                    <a:pt x="204677" y="698500"/>
                    <a:pt x="200200" y="695925"/>
                    <a:pt x="197765" y="691739"/>
                  </a:cubicBezTo>
                  <a:lnTo>
                    <a:pt x="2431" y="356011"/>
                  </a:lnTo>
                  <a:cubicBezTo>
                    <a:pt x="0" y="351832"/>
                    <a:pt x="0" y="346668"/>
                    <a:pt x="2431" y="342489"/>
                  </a:cubicBezTo>
                  <a:lnTo>
                    <a:pt x="197765" y="6761"/>
                  </a:lnTo>
                  <a:cubicBezTo>
                    <a:pt x="200200" y="2575"/>
                    <a:pt x="204677" y="0"/>
                    <a:pt x="209520" y="0"/>
                  </a:cubicBezTo>
                  <a:lnTo>
                    <a:pt x="600276" y="0"/>
                  </a:lnTo>
                  <a:cubicBezTo>
                    <a:pt x="605119" y="0"/>
                    <a:pt x="609596" y="2575"/>
                    <a:pt x="612031" y="6761"/>
                  </a:cubicBezTo>
                  <a:lnTo>
                    <a:pt x="807365" y="342489"/>
                  </a:lnTo>
                  <a:cubicBezTo>
                    <a:pt x="809796" y="346668"/>
                    <a:pt x="809796" y="351832"/>
                    <a:pt x="807365" y="356011"/>
                  </a:cubicBezTo>
                  <a:close/>
                </a:path>
              </a:pathLst>
            </a:custGeom>
            <a:solidFill>
              <a:srgbClr val="000B5D"/>
            </a:solidFill>
          </p:spPr>
        </p:sp>
        <p:sp>
          <p:nvSpPr>
            <p:cNvPr name="TextBox 13" id="13"/>
            <p:cNvSpPr txBox="true"/>
            <p:nvPr/>
          </p:nvSpPr>
          <p:spPr>
            <a:xfrm>
              <a:off x="114300" y="19050"/>
              <a:ext cx="584200" cy="679450"/>
            </a:xfrm>
            <a:prstGeom prst="rect">
              <a:avLst/>
            </a:prstGeom>
          </p:spPr>
          <p:txBody>
            <a:bodyPr anchor="ctr" rtlCol="false" tIns="42333" lIns="42333" bIns="42333" rIns="42333"/>
            <a:lstStyle/>
            <a:p>
              <a:pPr algn="ctr">
                <a:lnSpc>
                  <a:spcPts val="1980"/>
                </a:lnSpc>
              </a:pPr>
            </a:p>
          </p:txBody>
        </p:sp>
      </p:grpSp>
      <p:grpSp>
        <p:nvGrpSpPr>
          <p:cNvPr name="Group 14" id="14"/>
          <p:cNvGrpSpPr/>
          <p:nvPr/>
        </p:nvGrpSpPr>
        <p:grpSpPr>
          <a:xfrm rot="0">
            <a:off x="9008173" y="747588"/>
            <a:ext cx="9047622" cy="7834833"/>
            <a:chOff x="0" y="0"/>
            <a:chExt cx="4282440" cy="3708400"/>
          </a:xfrm>
        </p:grpSpPr>
        <p:sp>
          <p:nvSpPr>
            <p:cNvPr name="Freeform 15" id="15"/>
            <p:cNvSpPr/>
            <p:nvPr/>
          </p:nvSpPr>
          <p:spPr>
            <a:xfrm flipH="false" flipV="false" rot="0">
              <a:off x="0" y="0"/>
              <a:ext cx="4282440" cy="3708400"/>
            </a:xfrm>
            <a:custGeom>
              <a:avLst/>
              <a:gdLst/>
              <a:ahLst/>
              <a:cxnLst/>
              <a:rect r="r" b="b" t="t" l="l"/>
              <a:pathLst>
                <a:path h="3708400" w="4282440">
                  <a:moveTo>
                    <a:pt x="3211830" y="0"/>
                  </a:moveTo>
                  <a:lnTo>
                    <a:pt x="1070610" y="0"/>
                  </a:lnTo>
                  <a:lnTo>
                    <a:pt x="0" y="1854200"/>
                  </a:lnTo>
                  <a:lnTo>
                    <a:pt x="1070610" y="3708400"/>
                  </a:lnTo>
                  <a:lnTo>
                    <a:pt x="3211830" y="3708400"/>
                  </a:lnTo>
                  <a:lnTo>
                    <a:pt x="4282440" y="1854200"/>
                  </a:lnTo>
                  <a:close/>
                </a:path>
              </a:pathLst>
            </a:custGeom>
            <a:blipFill>
              <a:blip r:embed="rId4"/>
              <a:stretch>
                <a:fillRect l="0" t="-7739" r="0" b="-7739"/>
              </a:stretch>
            </a:blipFill>
          </p:spPr>
        </p:sp>
      </p:grpSp>
      <p:grpSp>
        <p:nvGrpSpPr>
          <p:cNvPr name="Group 16" id="16"/>
          <p:cNvGrpSpPr/>
          <p:nvPr/>
        </p:nvGrpSpPr>
        <p:grpSpPr>
          <a:xfrm rot="0">
            <a:off x="9363309" y="7318131"/>
            <a:ext cx="2457157" cy="2111619"/>
            <a:chOff x="0" y="0"/>
            <a:chExt cx="812800" cy="698500"/>
          </a:xfrm>
        </p:grpSpPr>
        <p:sp>
          <p:nvSpPr>
            <p:cNvPr name="Freeform 17" id="17"/>
            <p:cNvSpPr/>
            <p:nvPr/>
          </p:nvSpPr>
          <p:spPr>
            <a:xfrm flipH="false" flipV="false" rot="0">
              <a:off x="5445" y="0"/>
              <a:ext cx="801910" cy="698500"/>
            </a:xfrm>
            <a:custGeom>
              <a:avLst/>
              <a:gdLst/>
              <a:ahLst/>
              <a:cxnLst/>
              <a:rect r="r" b="b" t="t" l="l"/>
              <a:pathLst>
                <a:path h="698500" w="801910">
                  <a:moveTo>
                    <a:pt x="793095" y="373760"/>
                  </a:moveTo>
                  <a:lnTo>
                    <a:pt x="618415" y="673990"/>
                  </a:lnTo>
                  <a:cubicBezTo>
                    <a:pt x="609586" y="689165"/>
                    <a:pt x="593354" y="698500"/>
                    <a:pt x="575798" y="698500"/>
                  </a:cubicBezTo>
                  <a:lnTo>
                    <a:pt x="226112" y="698500"/>
                  </a:lnTo>
                  <a:cubicBezTo>
                    <a:pt x="208556" y="698500"/>
                    <a:pt x="192323" y="689165"/>
                    <a:pt x="183495" y="673990"/>
                  </a:cubicBezTo>
                  <a:lnTo>
                    <a:pt x="8815" y="373760"/>
                  </a:lnTo>
                  <a:cubicBezTo>
                    <a:pt x="0" y="358609"/>
                    <a:pt x="0" y="339891"/>
                    <a:pt x="8815" y="324740"/>
                  </a:cubicBezTo>
                  <a:lnTo>
                    <a:pt x="183495" y="24510"/>
                  </a:lnTo>
                  <a:cubicBezTo>
                    <a:pt x="192323" y="9335"/>
                    <a:pt x="208556" y="0"/>
                    <a:pt x="226112" y="0"/>
                  </a:cubicBezTo>
                  <a:lnTo>
                    <a:pt x="575798" y="0"/>
                  </a:lnTo>
                  <a:cubicBezTo>
                    <a:pt x="593354" y="0"/>
                    <a:pt x="609586" y="9335"/>
                    <a:pt x="618415" y="24510"/>
                  </a:cubicBezTo>
                  <a:lnTo>
                    <a:pt x="793095" y="324740"/>
                  </a:lnTo>
                  <a:cubicBezTo>
                    <a:pt x="801910" y="339891"/>
                    <a:pt x="801910" y="358609"/>
                    <a:pt x="793095" y="373760"/>
                  </a:cubicBezTo>
                  <a:close/>
                </a:path>
              </a:pathLst>
            </a:custGeom>
            <a:solidFill>
              <a:srgbClr val="000B5D"/>
            </a:solidFill>
          </p:spPr>
        </p:sp>
        <p:sp>
          <p:nvSpPr>
            <p:cNvPr name="TextBox 18" id="18"/>
            <p:cNvSpPr txBox="true"/>
            <p:nvPr/>
          </p:nvSpPr>
          <p:spPr>
            <a:xfrm>
              <a:off x="114300" y="19050"/>
              <a:ext cx="584200" cy="679450"/>
            </a:xfrm>
            <a:prstGeom prst="rect">
              <a:avLst/>
            </a:prstGeom>
          </p:spPr>
          <p:txBody>
            <a:bodyPr anchor="ctr" rtlCol="false" tIns="42333" lIns="42333" bIns="42333" rIns="42333"/>
            <a:lstStyle/>
            <a:p>
              <a:pPr algn="ctr">
                <a:lnSpc>
                  <a:spcPts val="1980"/>
                </a:lnSpc>
              </a:pPr>
            </a:p>
          </p:txBody>
        </p:sp>
      </p:grpSp>
      <p:grpSp>
        <p:nvGrpSpPr>
          <p:cNvPr name="Group 19" id="19"/>
          <p:cNvGrpSpPr>
            <a:grpSpLocks noChangeAspect="true"/>
          </p:cNvGrpSpPr>
          <p:nvPr/>
        </p:nvGrpSpPr>
        <p:grpSpPr>
          <a:xfrm rot="0">
            <a:off x="857250" y="343857"/>
            <a:ext cx="1320826" cy="1320826"/>
            <a:chOff x="0" y="0"/>
            <a:chExt cx="6350000" cy="6350000"/>
          </a:xfrm>
        </p:grpSpPr>
        <p:sp>
          <p:nvSpPr>
            <p:cNvPr name="Freeform 20" id="20"/>
            <p:cNvSpPr/>
            <p:nvPr/>
          </p:nvSpPr>
          <p:spPr>
            <a:xfrm flipH="false" flipV="false" rot="0">
              <a:off x="655320" y="655320"/>
              <a:ext cx="5039360" cy="5039360"/>
            </a:xfrm>
            <a:custGeom>
              <a:avLst/>
              <a:gdLst/>
              <a:ahLst/>
              <a:cxnLst/>
              <a:rect r="r" b="b" t="t" l="l"/>
              <a:pathLst>
                <a:path h="5039360" w="5039360">
                  <a:moveTo>
                    <a:pt x="2519680" y="0"/>
                  </a:moveTo>
                  <a:cubicBezTo>
                    <a:pt x="1127760" y="0"/>
                    <a:pt x="0" y="1127760"/>
                    <a:pt x="0" y="2519680"/>
                  </a:cubicBezTo>
                  <a:cubicBezTo>
                    <a:pt x="0" y="3911600"/>
                    <a:pt x="1127760" y="5039360"/>
                    <a:pt x="2519680" y="5039360"/>
                  </a:cubicBezTo>
                  <a:cubicBezTo>
                    <a:pt x="3911600" y="5039360"/>
                    <a:pt x="5039360" y="3911600"/>
                    <a:pt x="5039360" y="2519680"/>
                  </a:cubicBezTo>
                  <a:cubicBezTo>
                    <a:pt x="5039360" y="1127760"/>
                    <a:pt x="3911600" y="0"/>
                    <a:pt x="2519680" y="0"/>
                  </a:cubicBezTo>
                  <a:close/>
                </a:path>
              </a:pathLst>
            </a:custGeom>
            <a:blipFill>
              <a:blip r:embed="rId5"/>
              <a:stretch>
                <a:fillRect l="0" t="-61944" r="0" b="-61944"/>
              </a:stretch>
            </a:blipFill>
          </p:spPr>
        </p:sp>
        <p:sp>
          <p:nvSpPr>
            <p:cNvPr name="Freeform 21" id="21"/>
            <p:cNvSpPr/>
            <p:nvPr/>
          </p:nvSpPr>
          <p:spPr>
            <a:xfrm flipH="false" flipV="false" rot="0">
              <a:off x="0" y="0"/>
              <a:ext cx="6350000" cy="6350000"/>
            </a:xfrm>
            <a:custGeom>
              <a:avLst/>
              <a:gdLst/>
              <a:ahLst/>
              <a:cxnLst/>
              <a:rect r="r" b="b" t="t" l="l"/>
              <a:pathLst>
                <a:path h="6350000" w="6350000">
                  <a:moveTo>
                    <a:pt x="3175000" y="0"/>
                  </a:moveTo>
                  <a:cubicBezTo>
                    <a:pt x="1423670" y="0"/>
                    <a:pt x="0" y="1424940"/>
                    <a:pt x="0" y="3175000"/>
                  </a:cubicBezTo>
                  <a:cubicBezTo>
                    <a:pt x="0" y="4925060"/>
                    <a:pt x="1423670" y="6350000"/>
                    <a:pt x="3175000" y="6350000"/>
                  </a:cubicBezTo>
                  <a:cubicBezTo>
                    <a:pt x="4925060" y="6350000"/>
                    <a:pt x="6350000" y="4926330"/>
                    <a:pt x="6350000" y="3175000"/>
                  </a:cubicBezTo>
                  <a:cubicBezTo>
                    <a:pt x="6350000" y="1424940"/>
                    <a:pt x="4926330" y="0"/>
                    <a:pt x="3175000" y="0"/>
                  </a:cubicBezTo>
                  <a:close/>
                  <a:moveTo>
                    <a:pt x="3175000" y="5833110"/>
                  </a:moveTo>
                  <a:cubicBezTo>
                    <a:pt x="1709420" y="5833110"/>
                    <a:pt x="516890" y="4640580"/>
                    <a:pt x="516890" y="3175000"/>
                  </a:cubicBezTo>
                  <a:cubicBezTo>
                    <a:pt x="516890" y="1709420"/>
                    <a:pt x="1709420" y="516890"/>
                    <a:pt x="3175000" y="516890"/>
                  </a:cubicBezTo>
                  <a:cubicBezTo>
                    <a:pt x="4640580" y="516890"/>
                    <a:pt x="5833110" y="1709420"/>
                    <a:pt x="5833110" y="3175000"/>
                  </a:cubicBezTo>
                  <a:cubicBezTo>
                    <a:pt x="5833110" y="4640580"/>
                    <a:pt x="4640580" y="5833110"/>
                    <a:pt x="3175000" y="5833110"/>
                  </a:cubicBezTo>
                  <a:close/>
                </a:path>
              </a:pathLst>
            </a:custGeom>
            <a:solidFill>
              <a:srgbClr val="0487D0"/>
            </a:solidFill>
          </p:spPr>
        </p:sp>
      </p:grpSp>
      <p:sp>
        <p:nvSpPr>
          <p:cNvPr name="TextBox 22" id="22"/>
          <p:cNvSpPr txBox="true"/>
          <p:nvPr/>
        </p:nvSpPr>
        <p:spPr>
          <a:xfrm rot="0">
            <a:off x="994200" y="3495675"/>
            <a:ext cx="7021563" cy="1628775"/>
          </a:xfrm>
          <a:prstGeom prst="rect">
            <a:avLst/>
          </a:prstGeom>
        </p:spPr>
        <p:txBody>
          <a:bodyPr anchor="t" rtlCol="false" tIns="0" lIns="0" bIns="0" rIns="0">
            <a:spAutoFit/>
          </a:bodyPr>
          <a:lstStyle/>
          <a:p>
            <a:pPr algn="l">
              <a:lnSpc>
                <a:spcPts val="6000"/>
              </a:lnSpc>
            </a:pPr>
            <a:r>
              <a:rPr lang="en-US" sz="6000" b="true">
                <a:solidFill>
                  <a:srgbClr val="000B5D"/>
                </a:solidFill>
                <a:latin typeface="Poppins Semi-Bold"/>
                <a:ea typeface="Poppins Semi-Bold"/>
                <a:cs typeface="Poppins Semi-Bold"/>
                <a:sym typeface="Poppins Semi-Bold"/>
              </a:rPr>
              <a:t>TRANSDERMAL</a:t>
            </a:r>
          </a:p>
          <a:p>
            <a:pPr algn="l">
              <a:lnSpc>
                <a:spcPts val="6000"/>
              </a:lnSpc>
            </a:pPr>
            <a:r>
              <a:rPr lang="en-US" b="true" sz="6000">
                <a:solidFill>
                  <a:srgbClr val="000B5D"/>
                </a:solidFill>
                <a:latin typeface="Poppins Semi-Bold"/>
                <a:ea typeface="Poppins Semi-Bold"/>
                <a:cs typeface="Poppins Semi-Bold"/>
                <a:sym typeface="Poppins Semi-Bold"/>
              </a:rPr>
              <a:t>DELIVERY SYSTEM</a:t>
            </a:r>
          </a:p>
        </p:txBody>
      </p:sp>
      <p:sp>
        <p:nvSpPr>
          <p:cNvPr name="TextBox 23" id="23"/>
          <p:cNvSpPr txBox="true"/>
          <p:nvPr/>
        </p:nvSpPr>
        <p:spPr>
          <a:xfrm rot="0">
            <a:off x="994200" y="2572385"/>
            <a:ext cx="6644563" cy="875665"/>
          </a:xfrm>
          <a:prstGeom prst="rect">
            <a:avLst/>
          </a:prstGeom>
        </p:spPr>
        <p:txBody>
          <a:bodyPr anchor="t" rtlCol="false" tIns="0" lIns="0" bIns="0" rIns="0">
            <a:spAutoFit/>
          </a:bodyPr>
          <a:lstStyle/>
          <a:p>
            <a:pPr algn="l">
              <a:lnSpc>
                <a:spcPts val="6859"/>
              </a:lnSpc>
            </a:pPr>
            <a:r>
              <a:rPr lang="en-US" sz="4899">
                <a:solidFill>
                  <a:srgbClr val="000B5D"/>
                </a:solidFill>
                <a:latin typeface="Poppins"/>
                <a:ea typeface="Poppins"/>
                <a:cs typeface="Poppins"/>
                <a:sym typeface="Poppins"/>
              </a:rPr>
              <a:t>TECHNOLOGY</a:t>
            </a:r>
          </a:p>
        </p:txBody>
      </p:sp>
      <p:sp>
        <p:nvSpPr>
          <p:cNvPr name="TextBox 24" id="24"/>
          <p:cNvSpPr txBox="true"/>
          <p:nvPr/>
        </p:nvSpPr>
        <p:spPr>
          <a:xfrm rot="0">
            <a:off x="2400856" y="796510"/>
            <a:ext cx="8431518" cy="498156"/>
          </a:xfrm>
          <a:prstGeom prst="rect">
            <a:avLst/>
          </a:prstGeom>
        </p:spPr>
        <p:txBody>
          <a:bodyPr anchor="t" rtlCol="false" tIns="0" lIns="0" bIns="0" rIns="0">
            <a:spAutoFit/>
          </a:bodyPr>
          <a:lstStyle/>
          <a:p>
            <a:pPr algn="l">
              <a:lnSpc>
                <a:spcPts val="3888"/>
              </a:lnSpc>
            </a:pPr>
            <a:r>
              <a:rPr lang="en-US" sz="3634" spc="90" b="true">
                <a:solidFill>
                  <a:srgbClr val="000000"/>
                </a:solidFill>
                <a:latin typeface="Lora Bold"/>
                <a:ea typeface="Lora Bold"/>
                <a:cs typeface="Lora Bold"/>
                <a:sym typeface="Lora Bold"/>
              </a:rPr>
              <a:t>www.vherinsupport.com</a:t>
            </a:r>
          </a:p>
        </p:txBody>
      </p:sp>
      <p:sp>
        <p:nvSpPr>
          <p:cNvPr name="TextBox 25" id="25"/>
          <p:cNvSpPr txBox="true"/>
          <p:nvPr/>
        </p:nvSpPr>
        <p:spPr>
          <a:xfrm rot="0">
            <a:off x="1281075" y="5484790"/>
            <a:ext cx="2472964" cy="1417954"/>
          </a:xfrm>
          <a:prstGeom prst="rect">
            <a:avLst/>
          </a:prstGeom>
        </p:spPr>
        <p:txBody>
          <a:bodyPr anchor="t" rtlCol="false" tIns="0" lIns="0" bIns="0" rIns="0">
            <a:spAutoFit/>
          </a:bodyPr>
          <a:lstStyle/>
          <a:p>
            <a:pPr algn="ctr">
              <a:lnSpc>
                <a:spcPts val="11620"/>
              </a:lnSpc>
            </a:pPr>
            <a:r>
              <a:rPr lang="en-US" sz="8300">
                <a:solidFill>
                  <a:srgbClr val="00BF63"/>
                </a:solidFill>
                <a:latin typeface="Alex Brush"/>
                <a:ea typeface="Alex Brush"/>
                <a:cs typeface="Alex Brush"/>
                <a:sym typeface="Alex Brush"/>
              </a:rPr>
              <a:t>Vherin</a:t>
            </a:r>
          </a:p>
        </p:txBody>
      </p:sp>
      <p:sp>
        <p:nvSpPr>
          <p:cNvPr name="TextBox 26" id="26"/>
          <p:cNvSpPr txBox="true"/>
          <p:nvPr/>
        </p:nvSpPr>
        <p:spPr>
          <a:xfrm rot="0">
            <a:off x="3932080" y="5934687"/>
            <a:ext cx="2684535" cy="613410"/>
          </a:xfrm>
          <a:prstGeom prst="rect">
            <a:avLst/>
          </a:prstGeom>
        </p:spPr>
        <p:txBody>
          <a:bodyPr anchor="t" rtlCol="false" tIns="0" lIns="0" bIns="0" rIns="0">
            <a:spAutoFit/>
          </a:bodyPr>
          <a:lstStyle/>
          <a:p>
            <a:pPr algn="ctr">
              <a:lnSpc>
                <a:spcPts val="5040"/>
              </a:lnSpc>
            </a:pPr>
            <a:r>
              <a:rPr lang="en-US" sz="3600" b="true">
                <a:solidFill>
                  <a:srgbClr val="F0B528"/>
                </a:solidFill>
                <a:latin typeface="Open Sans Bold"/>
                <a:ea typeface="Open Sans Bold"/>
                <a:cs typeface="Open Sans Bold"/>
                <a:sym typeface="Open Sans Bold"/>
              </a:rPr>
              <a:t>Night Patch</a:t>
            </a:r>
          </a:p>
        </p:txBody>
      </p:sp>
    </p:spTree>
  </p:cSld>
  <p:clrMapOvr>
    <a:masterClrMapping/>
  </p:clrMapOvr>
</p:sld>
</file>

<file path=ppt/slides/slide10.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grpSp>
        <p:nvGrpSpPr>
          <p:cNvPr name="Group 2" id="2"/>
          <p:cNvGrpSpPr/>
          <p:nvPr/>
        </p:nvGrpSpPr>
        <p:grpSpPr>
          <a:xfrm rot="0">
            <a:off x="-4757787" y="2521256"/>
            <a:ext cx="24755573" cy="9568789"/>
            <a:chOff x="0" y="0"/>
            <a:chExt cx="2102808" cy="812800"/>
          </a:xfrm>
        </p:grpSpPr>
        <p:sp>
          <p:nvSpPr>
            <p:cNvPr name="Freeform 3" id="3"/>
            <p:cNvSpPr/>
            <p:nvPr/>
          </p:nvSpPr>
          <p:spPr>
            <a:xfrm flipH="false" flipV="false" rot="0">
              <a:off x="0" y="0"/>
              <a:ext cx="2102808" cy="812800"/>
            </a:xfrm>
            <a:custGeom>
              <a:avLst/>
              <a:gdLst/>
              <a:ahLst/>
              <a:cxnLst/>
              <a:rect r="r" b="b" t="t" l="l"/>
              <a:pathLst>
                <a:path h="812800" w="2102808">
                  <a:moveTo>
                    <a:pt x="1051404" y="0"/>
                  </a:moveTo>
                  <a:lnTo>
                    <a:pt x="2102808" y="203200"/>
                  </a:lnTo>
                  <a:lnTo>
                    <a:pt x="2102808" y="609600"/>
                  </a:lnTo>
                  <a:lnTo>
                    <a:pt x="1051404" y="812800"/>
                  </a:lnTo>
                  <a:lnTo>
                    <a:pt x="0" y="609600"/>
                  </a:lnTo>
                  <a:lnTo>
                    <a:pt x="0" y="203200"/>
                  </a:lnTo>
                  <a:lnTo>
                    <a:pt x="1051404" y="0"/>
                  </a:lnTo>
                  <a:close/>
                </a:path>
              </a:pathLst>
            </a:custGeom>
            <a:solidFill>
              <a:srgbClr val="153F60"/>
            </a:solidFill>
            <a:ln w="419100" cap="sq">
              <a:solidFill>
                <a:srgbClr val="3DBBC8"/>
              </a:solidFill>
              <a:prstDash val="solid"/>
              <a:miter/>
            </a:ln>
          </p:spPr>
        </p:sp>
        <p:sp>
          <p:nvSpPr>
            <p:cNvPr name="TextBox 4" id="4"/>
            <p:cNvSpPr txBox="true"/>
            <p:nvPr/>
          </p:nvSpPr>
          <p:spPr>
            <a:xfrm>
              <a:off x="0" y="92075"/>
              <a:ext cx="2102808" cy="581025"/>
            </a:xfrm>
            <a:prstGeom prst="rect">
              <a:avLst/>
            </a:prstGeom>
          </p:spPr>
          <p:txBody>
            <a:bodyPr anchor="ctr" rtlCol="false" tIns="42333" lIns="42333" bIns="42333" rIns="42333"/>
            <a:lstStyle/>
            <a:p>
              <a:pPr algn="ctr">
                <a:lnSpc>
                  <a:spcPts val="2216"/>
                </a:lnSpc>
              </a:pPr>
            </a:p>
          </p:txBody>
        </p:sp>
      </p:grpSp>
      <p:grpSp>
        <p:nvGrpSpPr>
          <p:cNvPr name="Group 5" id="5"/>
          <p:cNvGrpSpPr/>
          <p:nvPr/>
        </p:nvGrpSpPr>
        <p:grpSpPr>
          <a:xfrm rot="0">
            <a:off x="2836676" y="2650875"/>
            <a:ext cx="1649053" cy="1649053"/>
            <a:chOff x="0" y="0"/>
            <a:chExt cx="812800" cy="812800"/>
          </a:xfrm>
        </p:grpSpPr>
        <p:sp>
          <p:nvSpPr>
            <p:cNvPr name="Freeform 6" id="6"/>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487D0"/>
            </a:solidFill>
            <a:ln w="123825" cap="sq">
              <a:solidFill>
                <a:srgbClr val="3DBBC8"/>
              </a:solidFill>
              <a:prstDash val="solid"/>
              <a:miter/>
            </a:ln>
          </p:spPr>
        </p:sp>
        <p:sp>
          <p:nvSpPr>
            <p:cNvPr name="TextBox 7" id="7"/>
            <p:cNvSpPr txBox="true"/>
            <p:nvPr/>
          </p:nvSpPr>
          <p:spPr>
            <a:xfrm>
              <a:off x="76200" y="28575"/>
              <a:ext cx="660400" cy="708025"/>
            </a:xfrm>
            <a:prstGeom prst="rect">
              <a:avLst/>
            </a:prstGeom>
          </p:spPr>
          <p:txBody>
            <a:bodyPr anchor="ctr" rtlCol="false" tIns="42333" lIns="42333" bIns="42333" rIns="42333"/>
            <a:lstStyle/>
            <a:p>
              <a:pPr algn="ctr">
                <a:lnSpc>
                  <a:spcPts val="2216"/>
                </a:lnSpc>
                <a:spcBef>
                  <a:spcPct val="0"/>
                </a:spcBef>
              </a:pPr>
            </a:p>
          </p:txBody>
        </p:sp>
      </p:grpSp>
      <p:grpSp>
        <p:nvGrpSpPr>
          <p:cNvPr name="Group 8" id="8"/>
          <p:cNvGrpSpPr/>
          <p:nvPr/>
        </p:nvGrpSpPr>
        <p:grpSpPr>
          <a:xfrm rot="0">
            <a:off x="10804961" y="2687757"/>
            <a:ext cx="1649053" cy="1649053"/>
            <a:chOff x="0" y="0"/>
            <a:chExt cx="812800" cy="812800"/>
          </a:xfrm>
        </p:grpSpPr>
        <p:sp>
          <p:nvSpPr>
            <p:cNvPr name="Freeform 9" id="9"/>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ADEF"/>
            </a:solidFill>
            <a:ln w="123825" cap="sq">
              <a:solidFill>
                <a:srgbClr val="3DBBC8"/>
              </a:solidFill>
              <a:prstDash val="solid"/>
              <a:miter/>
            </a:ln>
          </p:spPr>
        </p:sp>
        <p:sp>
          <p:nvSpPr>
            <p:cNvPr name="TextBox 10" id="10"/>
            <p:cNvSpPr txBox="true"/>
            <p:nvPr/>
          </p:nvSpPr>
          <p:spPr>
            <a:xfrm>
              <a:off x="76200" y="28575"/>
              <a:ext cx="660400" cy="708025"/>
            </a:xfrm>
            <a:prstGeom prst="rect">
              <a:avLst/>
            </a:prstGeom>
          </p:spPr>
          <p:txBody>
            <a:bodyPr anchor="ctr" rtlCol="false" tIns="42333" lIns="42333" bIns="42333" rIns="42333"/>
            <a:lstStyle/>
            <a:p>
              <a:pPr algn="ctr">
                <a:lnSpc>
                  <a:spcPts val="2216"/>
                </a:lnSpc>
                <a:spcBef>
                  <a:spcPct val="0"/>
                </a:spcBef>
              </a:pPr>
            </a:p>
          </p:txBody>
        </p:sp>
      </p:grpSp>
      <p:grpSp>
        <p:nvGrpSpPr>
          <p:cNvPr name="Group 11" id="11"/>
          <p:cNvGrpSpPr/>
          <p:nvPr/>
        </p:nvGrpSpPr>
        <p:grpSpPr>
          <a:xfrm rot="0">
            <a:off x="-4492735" y="-571942"/>
            <a:ext cx="9210041" cy="968817"/>
            <a:chOff x="0" y="0"/>
            <a:chExt cx="2910828" cy="306194"/>
          </a:xfrm>
        </p:grpSpPr>
        <p:sp>
          <p:nvSpPr>
            <p:cNvPr name="Freeform 12" id="12"/>
            <p:cNvSpPr/>
            <p:nvPr/>
          </p:nvSpPr>
          <p:spPr>
            <a:xfrm flipH="false" flipV="false" rot="0">
              <a:off x="0" y="0"/>
              <a:ext cx="2910828" cy="306194"/>
            </a:xfrm>
            <a:custGeom>
              <a:avLst/>
              <a:gdLst/>
              <a:ahLst/>
              <a:cxnLst/>
              <a:rect r="r" b="b" t="t" l="l"/>
              <a:pathLst>
                <a:path h="306194" w="2910828">
                  <a:moveTo>
                    <a:pt x="2707628" y="0"/>
                  </a:moveTo>
                  <a:lnTo>
                    <a:pt x="0" y="0"/>
                  </a:lnTo>
                  <a:lnTo>
                    <a:pt x="203200" y="306194"/>
                  </a:lnTo>
                  <a:lnTo>
                    <a:pt x="2910828" y="306194"/>
                  </a:lnTo>
                  <a:lnTo>
                    <a:pt x="2707628" y="0"/>
                  </a:lnTo>
                  <a:close/>
                </a:path>
              </a:pathLst>
            </a:custGeom>
            <a:solidFill>
              <a:srgbClr val="3DBBC8"/>
            </a:solidFill>
          </p:spPr>
        </p:sp>
        <p:sp>
          <p:nvSpPr>
            <p:cNvPr name="TextBox 13" id="13"/>
            <p:cNvSpPr txBox="true"/>
            <p:nvPr/>
          </p:nvSpPr>
          <p:spPr>
            <a:xfrm>
              <a:off x="101600" y="-47625"/>
              <a:ext cx="2707628" cy="353819"/>
            </a:xfrm>
            <a:prstGeom prst="rect">
              <a:avLst/>
            </a:prstGeom>
          </p:spPr>
          <p:txBody>
            <a:bodyPr anchor="ctr" rtlCol="false" tIns="42333" lIns="42333" bIns="42333" rIns="42333"/>
            <a:lstStyle/>
            <a:p>
              <a:pPr algn="ctr">
                <a:lnSpc>
                  <a:spcPts val="2216"/>
                </a:lnSpc>
              </a:pPr>
            </a:p>
          </p:txBody>
        </p:sp>
      </p:grpSp>
      <p:grpSp>
        <p:nvGrpSpPr>
          <p:cNvPr name="Group 14" id="14"/>
          <p:cNvGrpSpPr/>
          <p:nvPr/>
        </p:nvGrpSpPr>
        <p:grpSpPr>
          <a:xfrm rot="0">
            <a:off x="3968559" y="-571942"/>
            <a:ext cx="7302883" cy="968817"/>
            <a:chOff x="0" y="0"/>
            <a:chExt cx="2308072" cy="306194"/>
          </a:xfrm>
        </p:grpSpPr>
        <p:sp>
          <p:nvSpPr>
            <p:cNvPr name="Freeform 15" id="15"/>
            <p:cNvSpPr/>
            <p:nvPr/>
          </p:nvSpPr>
          <p:spPr>
            <a:xfrm flipH="false" flipV="false" rot="0">
              <a:off x="0" y="0"/>
              <a:ext cx="2308072" cy="306194"/>
            </a:xfrm>
            <a:custGeom>
              <a:avLst/>
              <a:gdLst/>
              <a:ahLst/>
              <a:cxnLst/>
              <a:rect r="r" b="b" t="t" l="l"/>
              <a:pathLst>
                <a:path h="306194" w="2308072">
                  <a:moveTo>
                    <a:pt x="2104872" y="0"/>
                  </a:moveTo>
                  <a:lnTo>
                    <a:pt x="0" y="0"/>
                  </a:lnTo>
                  <a:lnTo>
                    <a:pt x="203200" y="306194"/>
                  </a:lnTo>
                  <a:lnTo>
                    <a:pt x="2308072" y="306194"/>
                  </a:lnTo>
                  <a:lnTo>
                    <a:pt x="2104872" y="0"/>
                  </a:lnTo>
                  <a:close/>
                </a:path>
              </a:pathLst>
            </a:custGeom>
            <a:solidFill>
              <a:srgbClr val="153F60"/>
            </a:solidFill>
          </p:spPr>
        </p:sp>
        <p:sp>
          <p:nvSpPr>
            <p:cNvPr name="TextBox 16" id="16"/>
            <p:cNvSpPr txBox="true"/>
            <p:nvPr/>
          </p:nvSpPr>
          <p:spPr>
            <a:xfrm>
              <a:off x="101600" y="-47625"/>
              <a:ext cx="2104872" cy="353819"/>
            </a:xfrm>
            <a:prstGeom prst="rect">
              <a:avLst/>
            </a:prstGeom>
          </p:spPr>
          <p:txBody>
            <a:bodyPr anchor="ctr" rtlCol="false" tIns="42333" lIns="42333" bIns="42333" rIns="42333"/>
            <a:lstStyle/>
            <a:p>
              <a:pPr algn="ctr">
                <a:lnSpc>
                  <a:spcPts val="2216"/>
                </a:lnSpc>
              </a:pPr>
            </a:p>
          </p:txBody>
        </p:sp>
      </p:grpSp>
      <p:grpSp>
        <p:nvGrpSpPr>
          <p:cNvPr name="Group 17" id="17"/>
          <p:cNvGrpSpPr/>
          <p:nvPr/>
        </p:nvGrpSpPr>
        <p:grpSpPr>
          <a:xfrm rot="0">
            <a:off x="10466741" y="-571942"/>
            <a:ext cx="7377859" cy="968817"/>
            <a:chOff x="0" y="0"/>
            <a:chExt cx="2331768" cy="306194"/>
          </a:xfrm>
        </p:grpSpPr>
        <p:sp>
          <p:nvSpPr>
            <p:cNvPr name="Freeform 18" id="18"/>
            <p:cNvSpPr/>
            <p:nvPr/>
          </p:nvSpPr>
          <p:spPr>
            <a:xfrm flipH="false" flipV="false" rot="0">
              <a:off x="0" y="0"/>
              <a:ext cx="2331768" cy="306194"/>
            </a:xfrm>
            <a:custGeom>
              <a:avLst/>
              <a:gdLst/>
              <a:ahLst/>
              <a:cxnLst/>
              <a:rect r="r" b="b" t="t" l="l"/>
              <a:pathLst>
                <a:path h="306194" w="2331768">
                  <a:moveTo>
                    <a:pt x="2128568" y="0"/>
                  </a:moveTo>
                  <a:lnTo>
                    <a:pt x="0" y="0"/>
                  </a:lnTo>
                  <a:lnTo>
                    <a:pt x="203200" y="306194"/>
                  </a:lnTo>
                  <a:lnTo>
                    <a:pt x="2331768" y="306194"/>
                  </a:lnTo>
                  <a:lnTo>
                    <a:pt x="2128568" y="0"/>
                  </a:lnTo>
                  <a:close/>
                </a:path>
              </a:pathLst>
            </a:custGeom>
            <a:solidFill>
              <a:srgbClr val="3DBBC8"/>
            </a:solidFill>
          </p:spPr>
        </p:sp>
        <p:sp>
          <p:nvSpPr>
            <p:cNvPr name="TextBox 19" id="19"/>
            <p:cNvSpPr txBox="true"/>
            <p:nvPr/>
          </p:nvSpPr>
          <p:spPr>
            <a:xfrm>
              <a:off x="101600" y="-47625"/>
              <a:ext cx="2128568" cy="353819"/>
            </a:xfrm>
            <a:prstGeom prst="rect">
              <a:avLst/>
            </a:prstGeom>
          </p:spPr>
          <p:txBody>
            <a:bodyPr anchor="ctr" rtlCol="false" tIns="42333" lIns="42333" bIns="42333" rIns="42333"/>
            <a:lstStyle/>
            <a:p>
              <a:pPr algn="ctr">
                <a:lnSpc>
                  <a:spcPts val="2216"/>
                </a:lnSpc>
              </a:pPr>
            </a:p>
          </p:txBody>
        </p:sp>
      </p:grpSp>
      <p:sp>
        <p:nvSpPr>
          <p:cNvPr name="TextBox 20" id="20"/>
          <p:cNvSpPr txBox="true"/>
          <p:nvPr/>
        </p:nvSpPr>
        <p:spPr>
          <a:xfrm rot="0">
            <a:off x="2263459" y="819150"/>
            <a:ext cx="10713082" cy="676275"/>
          </a:xfrm>
          <a:prstGeom prst="rect">
            <a:avLst/>
          </a:prstGeom>
        </p:spPr>
        <p:txBody>
          <a:bodyPr anchor="t" rtlCol="false" tIns="0" lIns="0" bIns="0" rIns="0">
            <a:spAutoFit/>
          </a:bodyPr>
          <a:lstStyle/>
          <a:p>
            <a:pPr algn="ctr">
              <a:lnSpc>
                <a:spcPts val="5040"/>
              </a:lnSpc>
            </a:pPr>
            <a:r>
              <a:rPr lang="en-US" b="true" sz="4200">
                <a:solidFill>
                  <a:srgbClr val="000000"/>
                </a:solidFill>
                <a:latin typeface="Poppins Bold"/>
                <a:ea typeface="Poppins Bold"/>
                <a:cs typeface="Poppins Bold"/>
                <a:sym typeface="Poppins Bold"/>
              </a:rPr>
              <a:t>Manfaat Red Gingseng Korea</a:t>
            </a:r>
          </a:p>
        </p:txBody>
      </p:sp>
      <p:sp>
        <p:nvSpPr>
          <p:cNvPr name="TextBox 21" id="21"/>
          <p:cNvSpPr txBox="true"/>
          <p:nvPr/>
        </p:nvSpPr>
        <p:spPr>
          <a:xfrm rot="0">
            <a:off x="-606228" y="4519003"/>
            <a:ext cx="8534861" cy="485775"/>
          </a:xfrm>
          <a:prstGeom prst="rect">
            <a:avLst/>
          </a:prstGeom>
        </p:spPr>
        <p:txBody>
          <a:bodyPr anchor="t" rtlCol="false" tIns="0" lIns="0" bIns="0" rIns="0">
            <a:spAutoFit/>
          </a:bodyPr>
          <a:lstStyle/>
          <a:p>
            <a:pPr algn="ctr">
              <a:lnSpc>
                <a:spcPts val="3600"/>
              </a:lnSpc>
            </a:pPr>
            <a:r>
              <a:rPr lang="en-US" b="true" sz="3000" u="sng">
                <a:solidFill>
                  <a:srgbClr val="FFFFFF"/>
                </a:solidFill>
                <a:latin typeface="Poppins Bold"/>
                <a:ea typeface="Poppins Bold"/>
                <a:cs typeface="Poppins Bold"/>
                <a:sym typeface="Poppins Bold"/>
              </a:rPr>
              <a:t>Penderita Diabetes</a:t>
            </a:r>
          </a:p>
        </p:txBody>
      </p:sp>
      <p:sp>
        <p:nvSpPr>
          <p:cNvPr name="TextBox 22" id="22"/>
          <p:cNvSpPr txBox="true"/>
          <p:nvPr/>
        </p:nvSpPr>
        <p:spPr>
          <a:xfrm rot="0">
            <a:off x="8182157" y="4422534"/>
            <a:ext cx="6641997" cy="485775"/>
          </a:xfrm>
          <a:prstGeom prst="rect">
            <a:avLst/>
          </a:prstGeom>
        </p:spPr>
        <p:txBody>
          <a:bodyPr anchor="t" rtlCol="false" tIns="0" lIns="0" bIns="0" rIns="0">
            <a:spAutoFit/>
          </a:bodyPr>
          <a:lstStyle/>
          <a:p>
            <a:pPr algn="ctr">
              <a:lnSpc>
                <a:spcPts val="3600"/>
              </a:lnSpc>
            </a:pPr>
            <a:r>
              <a:rPr lang="en-US" b="true" sz="3000" u="sng">
                <a:solidFill>
                  <a:srgbClr val="FFFFFF"/>
                </a:solidFill>
                <a:latin typeface="Poppins Bold"/>
                <a:ea typeface="Poppins Bold"/>
                <a:cs typeface="Poppins Bold"/>
                <a:sym typeface="Poppins Bold"/>
              </a:rPr>
              <a:t>Melawan sel-sel kanker</a:t>
            </a:r>
          </a:p>
        </p:txBody>
      </p:sp>
      <p:sp>
        <p:nvSpPr>
          <p:cNvPr name="TextBox 23" id="23"/>
          <p:cNvSpPr txBox="true"/>
          <p:nvPr/>
        </p:nvSpPr>
        <p:spPr>
          <a:xfrm rot="0">
            <a:off x="733159" y="5185753"/>
            <a:ext cx="6470799" cy="2939415"/>
          </a:xfrm>
          <a:prstGeom prst="rect">
            <a:avLst/>
          </a:prstGeom>
        </p:spPr>
        <p:txBody>
          <a:bodyPr anchor="t" rtlCol="false" tIns="0" lIns="0" bIns="0" rIns="0">
            <a:spAutoFit/>
          </a:bodyPr>
          <a:lstStyle/>
          <a:p>
            <a:pPr algn="just">
              <a:lnSpc>
                <a:spcPts val="3359"/>
              </a:lnSpc>
              <a:spcBef>
                <a:spcPct val="0"/>
              </a:spcBef>
            </a:pPr>
            <a:r>
              <a:rPr lang="en-US" b="true" sz="2400">
                <a:solidFill>
                  <a:srgbClr val="FFFFFF"/>
                </a:solidFill>
                <a:latin typeface="Poppins Bold"/>
                <a:ea typeface="Poppins Bold"/>
                <a:cs typeface="Poppins Bold"/>
                <a:sym typeface="Poppins Bold"/>
              </a:rPr>
              <a:t>Ginsenosida memengaruhi produksi insulin dalam pankreas dan meningkatkan resistensi insulin. Kemudian, ekstrak dari korean red ginseng juga membantu mengurangi radikal bebas dalam sel-sel tubuh penderita diabetes.</a:t>
            </a:r>
          </a:p>
        </p:txBody>
      </p:sp>
      <p:sp>
        <p:nvSpPr>
          <p:cNvPr name="TextBox 24" id="24"/>
          <p:cNvSpPr txBox="true"/>
          <p:nvPr/>
        </p:nvSpPr>
        <p:spPr>
          <a:xfrm rot="0">
            <a:off x="7759784" y="5147653"/>
            <a:ext cx="7064370" cy="2939415"/>
          </a:xfrm>
          <a:prstGeom prst="rect">
            <a:avLst/>
          </a:prstGeom>
        </p:spPr>
        <p:txBody>
          <a:bodyPr anchor="t" rtlCol="false" tIns="0" lIns="0" bIns="0" rIns="0">
            <a:spAutoFit/>
          </a:bodyPr>
          <a:lstStyle/>
          <a:p>
            <a:pPr algn="just">
              <a:lnSpc>
                <a:spcPts val="3359"/>
              </a:lnSpc>
              <a:spcBef>
                <a:spcPct val="0"/>
              </a:spcBef>
            </a:pPr>
            <a:r>
              <a:rPr lang="en-US" b="true" sz="2400">
                <a:solidFill>
                  <a:srgbClr val="FFFFFF"/>
                </a:solidFill>
                <a:latin typeface="Poppins Bold"/>
                <a:ea typeface="Poppins Bold"/>
                <a:cs typeface="Poppins Bold"/>
                <a:sym typeface="Poppins Bold"/>
              </a:rPr>
              <a:t>Ginsenosida pada ginseng juga bermanfaat dalam mencegah pertumbuhan sel-sel kanker. Sebuah hasil penelitian menunjukkan bahwa orang yang mengonsumsi ginseng mengalami penurunan risiko kanker sebanyak 16 persen.</a:t>
            </a:r>
          </a:p>
        </p:txBody>
      </p:sp>
      <p:sp>
        <p:nvSpPr>
          <p:cNvPr name="TextBox 25" id="25"/>
          <p:cNvSpPr txBox="true"/>
          <p:nvPr/>
        </p:nvSpPr>
        <p:spPr>
          <a:xfrm rot="0">
            <a:off x="415846" y="1559231"/>
            <a:ext cx="14408308" cy="511810"/>
          </a:xfrm>
          <a:prstGeom prst="rect">
            <a:avLst/>
          </a:prstGeom>
        </p:spPr>
        <p:txBody>
          <a:bodyPr anchor="t" rtlCol="false" tIns="0" lIns="0" bIns="0" rIns="0">
            <a:spAutoFit/>
          </a:bodyPr>
          <a:lstStyle/>
          <a:p>
            <a:pPr algn="ctr">
              <a:lnSpc>
                <a:spcPts val="4339"/>
              </a:lnSpc>
            </a:pPr>
            <a:r>
              <a:rPr lang="en-US" sz="3099" b="true">
                <a:solidFill>
                  <a:srgbClr val="000000"/>
                </a:solidFill>
                <a:latin typeface="Open Sans Bold"/>
                <a:ea typeface="Open Sans Bold"/>
                <a:cs typeface="Open Sans Bold"/>
                <a:sym typeface="Open Sans Bold"/>
              </a:rPr>
              <a:t>Red Gingseng Korea pada Penderita Diabetes dan Kanker</a:t>
            </a:r>
          </a:p>
        </p:txBody>
      </p:sp>
      <p:sp>
        <p:nvSpPr>
          <p:cNvPr name="Freeform 26" id="26"/>
          <p:cNvSpPr/>
          <p:nvPr/>
        </p:nvSpPr>
        <p:spPr>
          <a:xfrm flipH="false" flipV="false" rot="0">
            <a:off x="2994759" y="2808959"/>
            <a:ext cx="1332885" cy="1332885"/>
          </a:xfrm>
          <a:custGeom>
            <a:avLst/>
            <a:gdLst/>
            <a:ahLst/>
            <a:cxnLst/>
            <a:rect r="r" b="b" t="t" l="l"/>
            <a:pathLst>
              <a:path h="1332885" w="1332885">
                <a:moveTo>
                  <a:pt x="0" y="0"/>
                </a:moveTo>
                <a:lnTo>
                  <a:pt x="1332886" y="0"/>
                </a:lnTo>
                <a:lnTo>
                  <a:pt x="1332886" y="1332885"/>
                </a:lnTo>
                <a:lnTo>
                  <a:pt x="0" y="1332885"/>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27" id="27"/>
          <p:cNvSpPr/>
          <p:nvPr/>
        </p:nvSpPr>
        <p:spPr>
          <a:xfrm flipH="false" flipV="false" rot="0">
            <a:off x="10986897" y="2869692"/>
            <a:ext cx="1285181" cy="1285181"/>
          </a:xfrm>
          <a:custGeom>
            <a:avLst/>
            <a:gdLst/>
            <a:ahLst/>
            <a:cxnLst/>
            <a:rect r="r" b="b" t="t" l="l"/>
            <a:pathLst>
              <a:path h="1285181" w="1285181">
                <a:moveTo>
                  <a:pt x="0" y="0"/>
                </a:moveTo>
                <a:lnTo>
                  <a:pt x="1285181" y="0"/>
                </a:lnTo>
                <a:lnTo>
                  <a:pt x="1285181" y="1285181"/>
                </a:lnTo>
                <a:lnTo>
                  <a:pt x="0" y="1285181"/>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Tree>
  </p:cSld>
  <p:clrMapOvr>
    <a:masterClrMapping/>
  </p:clrMapOvr>
  <p:transition spd="fast">
    <p:circle/>
  </p:transition>
</p:sld>
</file>

<file path=ppt/slides/slide11.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TextBox 2" id="2"/>
          <p:cNvSpPr txBox="true"/>
          <p:nvPr/>
        </p:nvSpPr>
        <p:spPr>
          <a:xfrm rot="0">
            <a:off x="867130" y="1410472"/>
            <a:ext cx="9548735" cy="1041920"/>
          </a:xfrm>
          <a:prstGeom prst="rect">
            <a:avLst/>
          </a:prstGeom>
        </p:spPr>
        <p:txBody>
          <a:bodyPr anchor="t" rtlCol="false" tIns="0" lIns="0" bIns="0" rIns="0">
            <a:spAutoFit/>
          </a:bodyPr>
          <a:lstStyle/>
          <a:p>
            <a:pPr algn="l">
              <a:lnSpc>
                <a:spcPts val="7996"/>
              </a:lnSpc>
            </a:pPr>
            <a:r>
              <a:rPr lang="en-US" b="true" sz="5711">
                <a:solidFill>
                  <a:srgbClr val="000B5D"/>
                </a:solidFill>
                <a:latin typeface="Poppins Semi-Bold"/>
                <a:ea typeface="Poppins Semi-Bold"/>
                <a:cs typeface="Poppins Semi-Bold"/>
                <a:sym typeface="Poppins Semi-Bold"/>
              </a:rPr>
              <a:t>GLUKOSAMIN</a:t>
            </a:r>
          </a:p>
        </p:txBody>
      </p:sp>
      <p:sp>
        <p:nvSpPr>
          <p:cNvPr name="TextBox 3" id="3"/>
          <p:cNvSpPr txBox="true"/>
          <p:nvPr/>
        </p:nvSpPr>
        <p:spPr>
          <a:xfrm rot="0">
            <a:off x="867130" y="2820692"/>
            <a:ext cx="7627214" cy="5514975"/>
          </a:xfrm>
          <a:prstGeom prst="rect">
            <a:avLst/>
          </a:prstGeom>
        </p:spPr>
        <p:txBody>
          <a:bodyPr anchor="t" rtlCol="false" tIns="0" lIns="0" bIns="0" rIns="0">
            <a:spAutoFit/>
          </a:bodyPr>
          <a:lstStyle/>
          <a:p>
            <a:pPr algn="just">
              <a:lnSpc>
                <a:spcPts val="3600"/>
              </a:lnSpc>
            </a:pPr>
            <a:r>
              <a:rPr lang="en-US" sz="3000">
                <a:solidFill>
                  <a:srgbClr val="000000"/>
                </a:solidFill>
                <a:latin typeface="Poppins"/>
                <a:ea typeface="Poppins"/>
                <a:cs typeface="Poppins"/>
                <a:sym typeface="Poppins"/>
              </a:rPr>
              <a:t>Glukosamin merupakan senyawa alami yang diproduksi oleh tulang rawan di dalam tubuh. </a:t>
            </a:r>
          </a:p>
          <a:p>
            <a:pPr algn="just">
              <a:lnSpc>
                <a:spcPts val="3600"/>
              </a:lnSpc>
            </a:pPr>
            <a:r>
              <a:rPr lang="en-US" sz="3000">
                <a:solidFill>
                  <a:srgbClr val="000000"/>
                </a:solidFill>
                <a:latin typeface="Poppins"/>
                <a:ea typeface="Poppins"/>
                <a:cs typeface="Poppins"/>
                <a:sym typeface="Poppins"/>
              </a:rPr>
              <a:t>Di dalam tubuh, glukosamin berfungsi untuk menjaga kesehatan tulang rawan. Sayangnya, produksi glukosamin akan berkurang seiring pertambahan usia. Berkurangnya kadar glukosamin tentunya bisa menyebabkan kerusakan sendi secara bertahap.</a:t>
            </a:r>
          </a:p>
          <a:p>
            <a:pPr algn="just">
              <a:lnSpc>
                <a:spcPts val="3600"/>
              </a:lnSpc>
            </a:pPr>
          </a:p>
        </p:txBody>
      </p:sp>
      <p:grpSp>
        <p:nvGrpSpPr>
          <p:cNvPr name="Group 4" id="4"/>
          <p:cNvGrpSpPr/>
          <p:nvPr/>
        </p:nvGrpSpPr>
        <p:grpSpPr>
          <a:xfrm rot="0">
            <a:off x="-2078128" y="7715250"/>
            <a:ext cx="3487675" cy="1810397"/>
            <a:chOff x="0" y="0"/>
            <a:chExt cx="1345639" cy="698500"/>
          </a:xfrm>
        </p:grpSpPr>
        <p:sp>
          <p:nvSpPr>
            <p:cNvPr name="Freeform 5" id="5"/>
            <p:cNvSpPr/>
            <p:nvPr/>
          </p:nvSpPr>
          <p:spPr>
            <a:xfrm flipH="false" flipV="false" rot="0">
              <a:off x="3836" y="0"/>
              <a:ext cx="1337967" cy="698500"/>
            </a:xfrm>
            <a:custGeom>
              <a:avLst/>
              <a:gdLst/>
              <a:ahLst/>
              <a:cxnLst/>
              <a:rect r="r" b="b" t="t" l="l"/>
              <a:pathLst>
                <a:path h="698500" w="1337967">
                  <a:moveTo>
                    <a:pt x="1331757" y="366518"/>
                  </a:moveTo>
                  <a:lnTo>
                    <a:pt x="1148650" y="681232"/>
                  </a:lnTo>
                  <a:cubicBezTo>
                    <a:pt x="1142430" y="691923"/>
                    <a:pt x="1130994" y="698500"/>
                    <a:pt x="1118625" y="698500"/>
                  </a:cubicBezTo>
                  <a:lnTo>
                    <a:pt x="219342" y="698500"/>
                  </a:lnTo>
                  <a:cubicBezTo>
                    <a:pt x="206973" y="698500"/>
                    <a:pt x="195537" y="691923"/>
                    <a:pt x="189317" y="681232"/>
                  </a:cubicBezTo>
                  <a:lnTo>
                    <a:pt x="6211" y="366518"/>
                  </a:lnTo>
                  <a:cubicBezTo>
                    <a:pt x="0" y="355844"/>
                    <a:pt x="0" y="342656"/>
                    <a:pt x="6211" y="331982"/>
                  </a:cubicBezTo>
                  <a:lnTo>
                    <a:pt x="189317" y="17268"/>
                  </a:lnTo>
                  <a:cubicBezTo>
                    <a:pt x="195537" y="6577"/>
                    <a:pt x="206973" y="0"/>
                    <a:pt x="219342" y="0"/>
                  </a:cubicBezTo>
                  <a:lnTo>
                    <a:pt x="1118625" y="0"/>
                  </a:lnTo>
                  <a:cubicBezTo>
                    <a:pt x="1130994" y="0"/>
                    <a:pt x="1142430" y="6577"/>
                    <a:pt x="1148650" y="17268"/>
                  </a:cubicBezTo>
                  <a:lnTo>
                    <a:pt x="1331757" y="331982"/>
                  </a:lnTo>
                  <a:cubicBezTo>
                    <a:pt x="1337967" y="342656"/>
                    <a:pt x="1337967" y="355844"/>
                    <a:pt x="1331757" y="366518"/>
                  </a:cubicBezTo>
                  <a:close/>
                </a:path>
              </a:pathLst>
            </a:custGeom>
            <a:solidFill>
              <a:srgbClr val="00ADEF"/>
            </a:solidFill>
          </p:spPr>
        </p:sp>
        <p:sp>
          <p:nvSpPr>
            <p:cNvPr name="TextBox 6" id="6"/>
            <p:cNvSpPr txBox="true"/>
            <p:nvPr/>
          </p:nvSpPr>
          <p:spPr>
            <a:xfrm>
              <a:off x="114300" y="19050"/>
              <a:ext cx="1117039" cy="679450"/>
            </a:xfrm>
            <a:prstGeom prst="rect">
              <a:avLst/>
            </a:prstGeom>
          </p:spPr>
          <p:txBody>
            <a:bodyPr anchor="ctr" rtlCol="false" tIns="42333" lIns="42333" bIns="42333" rIns="42333"/>
            <a:lstStyle/>
            <a:p>
              <a:pPr algn="ctr">
                <a:lnSpc>
                  <a:spcPts val="1980"/>
                </a:lnSpc>
              </a:pPr>
            </a:p>
          </p:txBody>
        </p:sp>
      </p:grpSp>
      <p:grpSp>
        <p:nvGrpSpPr>
          <p:cNvPr name="Group 7" id="7"/>
          <p:cNvGrpSpPr/>
          <p:nvPr/>
        </p:nvGrpSpPr>
        <p:grpSpPr>
          <a:xfrm rot="0">
            <a:off x="-1834850" y="8187581"/>
            <a:ext cx="6981239" cy="2470301"/>
            <a:chOff x="0" y="0"/>
            <a:chExt cx="1974009" cy="698500"/>
          </a:xfrm>
        </p:grpSpPr>
        <p:sp>
          <p:nvSpPr>
            <p:cNvPr name="Freeform 8" id="8"/>
            <p:cNvSpPr/>
            <p:nvPr/>
          </p:nvSpPr>
          <p:spPr>
            <a:xfrm flipH="false" flipV="false" rot="0">
              <a:off x="1917" y="0"/>
              <a:ext cx="1970175" cy="698500"/>
            </a:xfrm>
            <a:custGeom>
              <a:avLst/>
              <a:gdLst/>
              <a:ahLst/>
              <a:cxnLst/>
              <a:rect r="r" b="b" t="t" l="l"/>
              <a:pathLst>
                <a:path h="698500" w="1970175">
                  <a:moveTo>
                    <a:pt x="1967072" y="357877"/>
                  </a:moveTo>
                  <a:lnTo>
                    <a:pt x="1773911" y="689873"/>
                  </a:lnTo>
                  <a:cubicBezTo>
                    <a:pt x="1770803" y="695214"/>
                    <a:pt x="1765090" y="698500"/>
                    <a:pt x="1758911" y="698500"/>
                  </a:cubicBezTo>
                  <a:lnTo>
                    <a:pt x="211264" y="698500"/>
                  </a:lnTo>
                  <a:cubicBezTo>
                    <a:pt x="205084" y="698500"/>
                    <a:pt x="199371" y="695214"/>
                    <a:pt x="196264" y="689873"/>
                  </a:cubicBezTo>
                  <a:lnTo>
                    <a:pt x="3102" y="357877"/>
                  </a:lnTo>
                  <a:cubicBezTo>
                    <a:pt x="0" y="352544"/>
                    <a:pt x="0" y="345956"/>
                    <a:pt x="3102" y="340623"/>
                  </a:cubicBezTo>
                  <a:lnTo>
                    <a:pt x="196264" y="8627"/>
                  </a:lnTo>
                  <a:cubicBezTo>
                    <a:pt x="199371" y="3286"/>
                    <a:pt x="205084" y="0"/>
                    <a:pt x="211264" y="0"/>
                  </a:cubicBezTo>
                  <a:lnTo>
                    <a:pt x="1758911" y="0"/>
                  </a:lnTo>
                  <a:cubicBezTo>
                    <a:pt x="1765090" y="0"/>
                    <a:pt x="1770803" y="3286"/>
                    <a:pt x="1773911" y="8627"/>
                  </a:cubicBezTo>
                  <a:lnTo>
                    <a:pt x="1967072" y="340623"/>
                  </a:lnTo>
                  <a:cubicBezTo>
                    <a:pt x="1970175" y="345956"/>
                    <a:pt x="1970175" y="352544"/>
                    <a:pt x="1967072" y="357877"/>
                  </a:cubicBezTo>
                  <a:close/>
                </a:path>
              </a:pathLst>
            </a:custGeom>
            <a:solidFill>
              <a:srgbClr val="000B5D"/>
            </a:solidFill>
          </p:spPr>
        </p:sp>
        <p:sp>
          <p:nvSpPr>
            <p:cNvPr name="TextBox 9" id="9"/>
            <p:cNvSpPr txBox="true"/>
            <p:nvPr/>
          </p:nvSpPr>
          <p:spPr>
            <a:xfrm>
              <a:off x="114300" y="19050"/>
              <a:ext cx="1745409" cy="679450"/>
            </a:xfrm>
            <a:prstGeom prst="rect">
              <a:avLst/>
            </a:prstGeom>
          </p:spPr>
          <p:txBody>
            <a:bodyPr anchor="ctr" rtlCol="false" tIns="42333" lIns="42333" bIns="42333" rIns="42333"/>
            <a:lstStyle/>
            <a:p>
              <a:pPr algn="ctr">
                <a:lnSpc>
                  <a:spcPts val="1980"/>
                </a:lnSpc>
              </a:pPr>
            </a:p>
          </p:txBody>
        </p:sp>
      </p:grpSp>
      <p:sp>
        <p:nvSpPr>
          <p:cNvPr name="Freeform 10" id="10"/>
          <p:cNvSpPr/>
          <p:nvPr/>
        </p:nvSpPr>
        <p:spPr>
          <a:xfrm flipH="false" flipV="false" rot="0">
            <a:off x="272840" y="7715250"/>
            <a:ext cx="604170" cy="604170"/>
          </a:xfrm>
          <a:custGeom>
            <a:avLst/>
            <a:gdLst/>
            <a:ahLst/>
            <a:cxnLst/>
            <a:rect r="r" b="b" t="t" l="l"/>
            <a:pathLst>
              <a:path h="604170" w="604170">
                <a:moveTo>
                  <a:pt x="0" y="0"/>
                </a:moveTo>
                <a:lnTo>
                  <a:pt x="604169" y="0"/>
                </a:lnTo>
                <a:lnTo>
                  <a:pt x="604169" y="604170"/>
                </a:lnTo>
                <a:lnTo>
                  <a:pt x="0" y="604170"/>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grpSp>
        <p:nvGrpSpPr>
          <p:cNvPr name="Group 11" id="11"/>
          <p:cNvGrpSpPr/>
          <p:nvPr/>
        </p:nvGrpSpPr>
        <p:grpSpPr>
          <a:xfrm rot="0">
            <a:off x="11693356" y="1046160"/>
            <a:ext cx="4555739" cy="1941995"/>
            <a:chOff x="0" y="0"/>
            <a:chExt cx="1638616" cy="698500"/>
          </a:xfrm>
        </p:grpSpPr>
        <p:sp>
          <p:nvSpPr>
            <p:cNvPr name="Freeform 12" id="12"/>
            <p:cNvSpPr/>
            <p:nvPr/>
          </p:nvSpPr>
          <p:spPr>
            <a:xfrm flipH="false" flipV="false" rot="0">
              <a:off x="2937" y="0"/>
              <a:ext cx="1632742" cy="698500"/>
            </a:xfrm>
            <a:custGeom>
              <a:avLst/>
              <a:gdLst/>
              <a:ahLst/>
              <a:cxnLst/>
              <a:rect r="r" b="b" t="t" l="l"/>
              <a:pathLst>
                <a:path h="698500" w="1632742">
                  <a:moveTo>
                    <a:pt x="1627987" y="362470"/>
                  </a:moveTo>
                  <a:lnTo>
                    <a:pt x="1440170" y="685280"/>
                  </a:lnTo>
                  <a:cubicBezTo>
                    <a:pt x="1435408" y="693465"/>
                    <a:pt x="1426654" y="698500"/>
                    <a:pt x="1417185" y="698500"/>
                  </a:cubicBezTo>
                  <a:lnTo>
                    <a:pt x="215557" y="698500"/>
                  </a:lnTo>
                  <a:cubicBezTo>
                    <a:pt x="206088" y="698500"/>
                    <a:pt x="197333" y="693465"/>
                    <a:pt x="192572" y="685280"/>
                  </a:cubicBezTo>
                  <a:lnTo>
                    <a:pt x="4754" y="362470"/>
                  </a:lnTo>
                  <a:cubicBezTo>
                    <a:pt x="0" y="354298"/>
                    <a:pt x="0" y="344202"/>
                    <a:pt x="4754" y="336030"/>
                  </a:cubicBezTo>
                  <a:lnTo>
                    <a:pt x="192572" y="13220"/>
                  </a:lnTo>
                  <a:cubicBezTo>
                    <a:pt x="197333" y="5035"/>
                    <a:pt x="206088" y="0"/>
                    <a:pt x="215557" y="0"/>
                  </a:cubicBezTo>
                  <a:lnTo>
                    <a:pt x="1417185" y="0"/>
                  </a:lnTo>
                  <a:cubicBezTo>
                    <a:pt x="1426654" y="0"/>
                    <a:pt x="1435408" y="5035"/>
                    <a:pt x="1440170" y="13220"/>
                  </a:cubicBezTo>
                  <a:lnTo>
                    <a:pt x="1627987" y="336030"/>
                  </a:lnTo>
                  <a:cubicBezTo>
                    <a:pt x="1632742" y="344202"/>
                    <a:pt x="1632742" y="354298"/>
                    <a:pt x="1627987" y="362470"/>
                  </a:cubicBezTo>
                  <a:close/>
                </a:path>
              </a:pathLst>
            </a:custGeom>
            <a:solidFill>
              <a:srgbClr val="00ADEF"/>
            </a:solidFill>
          </p:spPr>
        </p:sp>
        <p:sp>
          <p:nvSpPr>
            <p:cNvPr name="TextBox 13" id="13"/>
            <p:cNvSpPr txBox="true"/>
            <p:nvPr/>
          </p:nvSpPr>
          <p:spPr>
            <a:xfrm>
              <a:off x="114300" y="19050"/>
              <a:ext cx="1410016" cy="679450"/>
            </a:xfrm>
            <a:prstGeom prst="rect">
              <a:avLst/>
            </a:prstGeom>
          </p:spPr>
          <p:txBody>
            <a:bodyPr anchor="ctr" rtlCol="false" tIns="42333" lIns="42333" bIns="42333" rIns="42333"/>
            <a:lstStyle/>
            <a:p>
              <a:pPr algn="ctr">
                <a:lnSpc>
                  <a:spcPts val="1980"/>
                </a:lnSpc>
              </a:pPr>
            </a:p>
          </p:txBody>
        </p:sp>
      </p:grpSp>
      <p:grpSp>
        <p:nvGrpSpPr>
          <p:cNvPr name="Group 14" id="14"/>
          <p:cNvGrpSpPr/>
          <p:nvPr/>
        </p:nvGrpSpPr>
        <p:grpSpPr>
          <a:xfrm rot="0">
            <a:off x="9229896" y="1527486"/>
            <a:ext cx="8192620" cy="7040532"/>
            <a:chOff x="0" y="0"/>
            <a:chExt cx="812800" cy="698500"/>
          </a:xfrm>
        </p:grpSpPr>
        <p:sp>
          <p:nvSpPr>
            <p:cNvPr name="Freeform 15" id="15"/>
            <p:cNvSpPr/>
            <p:nvPr/>
          </p:nvSpPr>
          <p:spPr>
            <a:xfrm flipH="false" flipV="false" rot="0">
              <a:off x="1633" y="0"/>
              <a:ext cx="809534" cy="698500"/>
            </a:xfrm>
            <a:custGeom>
              <a:avLst/>
              <a:gdLst/>
              <a:ahLst/>
              <a:cxnLst/>
              <a:rect r="r" b="b" t="t" l="l"/>
              <a:pathLst>
                <a:path h="698500" w="809534">
                  <a:moveTo>
                    <a:pt x="806890" y="356601"/>
                  </a:moveTo>
                  <a:lnTo>
                    <a:pt x="612244" y="691149"/>
                  </a:lnTo>
                  <a:cubicBezTo>
                    <a:pt x="609596" y="695700"/>
                    <a:pt x="604728" y="698500"/>
                    <a:pt x="599462" y="698500"/>
                  </a:cubicBezTo>
                  <a:lnTo>
                    <a:pt x="210072" y="698500"/>
                  </a:lnTo>
                  <a:cubicBezTo>
                    <a:pt x="204806" y="698500"/>
                    <a:pt x="199938" y="695700"/>
                    <a:pt x="197290" y="691149"/>
                  </a:cubicBezTo>
                  <a:lnTo>
                    <a:pt x="2644" y="356601"/>
                  </a:lnTo>
                  <a:cubicBezTo>
                    <a:pt x="0" y="352057"/>
                    <a:pt x="0" y="346443"/>
                    <a:pt x="2644" y="341899"/>
                  </a:cubicBezTo>
                  <a:lnTo>
                    <a:pt x="197290" y="7351"/>
                  </a:lnTo>
                  <a:cubicBezTo>
                    <a:pt x="199938" y="2800"/>
                    <a:pt x="204806" y="0"/>
                    <a:pt x="210072" y="0"/>
                  </a:cubicBezTo>
                  <a:lnTo>
                    <a:pt x="599462" y="0"/>
                  </a:lnTo>
                  <a:cubicBezTo>
                    <a:pt x="604728" y="0"/>
                    <a:pt x="609596" y="2800"/>
                    <a:pt x="612244" y="7351"/>
                  </a:cubicBezTo>
                  <a:lnTo>
                    <a:pt x="806890" y="341899"/>
                  </a:lnTo>
                  <a:cubicBezTo>
                    <a:pt x="809534" y="346443"/>
                    <a:pt x="809534" y="352057"/>
                    <a:pt x="806890" y="356601"/>
                  </a:cubicBezTo>
                  <a:close/>
                </a:path>
              </a:pathLst>
            </a:custGeom>
            <a:solidFill>
              <a:srgbClr val="000B5D"/>
            </a:solidFill>
          </p:spPr>
        </p:sp>
        <p:sp>
          <p:nvSpPr>
            <p:cNvPr name="TextBox 16" id="16"/>
            <p:cNvSpPr txBox="true"/>
            <p:nvPr/>
          </p:nvSpPr>
          <p:spPr>
            <a:xfrm>
              <a:off x="114300" y="19050"/>
              <a:ext cx="584200" cy="679450"/>
            </a:xfrm>
            <a:prstGeom prst="rect">
              <a:avLst/>
            </a:prstGeom>
          </p:spPr>
          <p:txBody>
            <a:bodyPr anchor="ctr" rtlCol="false" tIns="42333" lIns="42333" bIns="42333" rIns="42333"/>
            <a:lstStyle/>
            <a:p>
              <a:pPr algn="ctr">
                <a:lnSpc>
                  <a:spcPts val="1980"/>
                </a:lnSpc>
              </a:pPr>
            </a:p>
          </p:txBody>
        </p:sp>
      </p:grpSp>
      <p:grpSp>
        <p:nvGrpSpPr>
          <p:cNvPr name="Group 17" id="17"/>
          <p:cNvGrpSpPr/>
          <p:nvPr/>
        </p:nvGrpSpPr>
        <p:grpSpPr>
          <a:xfrm rot="0">
            <a:off x="9734961" y="1445018"/>
            <a:ext cx="8320834" cy="7205467"/>
            <a:chOff x="0" y="0"/>
            <a:chExt cx="4282440" cy="3708400"/>
          </a:xfrm>
        </p:grpSpPr>
        <p:sp>
          <p:nvSpPr>
            <p:cNvPr name="Freeform 18" id="18"/>
            <p:cNvSpPr/>
            <p:nvPr/>
          </p:nvSpPr>
          <p:spPr>
            <a:xfrm flipH="false" flipV="false" rot="0">
              <a:off x="0" y="0"/>
              <a:ext cx="4282440" cy="3708400"/>
            </a:xfrm>
            <a:custGeom>
              <a:avLst/>
              <a:gdLst/>
              <a:ahLst/>
              <a:cxnLst/>
              <a:rect r="r" b="b" t="t" l="l"/>
              <a:pathLst>
                <a:path h="3708400" w="4282440">
                  <a:moveTo>
                    <a:pt x="3211830" y="0"/>
                  </a:moveTo>
                  <a:lnTo>
                    <a:pt x="1070610" y="0"/>
                  </a:lnTo>
                  <a:lnTo>
                    <a:pt x="0" y="1854200"/>
                  </a:lnTo>
                  <a:lnTo>
                    <a:pt x="1070610" y="3708400"/>
                  </a:lnTo>
                  <a:lnTo>
                    <a:pt x="3211830" y="3708400"/>
                  </a:lnTo>
                  <a:lnTo>
                    <a:pt x="4282440" y="1854200"/>
                  </a:lnTo>
                  <a:close/>
                </a:path>
              </a:pathLst>
            </a:custGeom>
            <a:blipFill>
              <a:blip r:embed="rId4"/>
              <a:stretch>
                <a:fillRect l="-17081" t="0" r="-17081" b="0"/>
              </a:stretch>
            </a:blipFill>
          </p:spPr>
        </p:sp>
      </p:grpSp>
      <p:grpSp>
        <p:nvGrpSpPr>
          <p:cNvPr name="Group 19" id="19"/>
          <p:cNvGrpSpPr/>
          <p:nvPr/>
        </p:nvGrpSpPr>
        <p:grpSpPr>
          <a:xfrm rot="0">
            <a:off x="10061569" y="7487755"/>
            <a:ext cx="2259776" cy="1941995"/>
            <a:chOff x="0" y="0"/>
            <a:chExt cx="812800" cy="698500"/>
          </a:xfrm>
        </p:grpSpPr>
        <p:sp>
          <p:nvSpPr>
            <p:cNvPr name="Freeform 20" id="20"/>
            <p:cNvSpPr/>
            <p:nvPr/>
          </p:nvSpPr>
          <p:spPr>
            <a:xfrm flipH="false" flipV="false" rot="0">
              <a:off x="5921" y="0"/>
              <a:ext cx="800958" cy="698500"/>
            </a:xfrm>
            <a:custGeom>
              <a:avLst/>
              <a:gdLst/>
              <a:ahLst/>
              <a:cxnLst/>
              <a:rect r="r" b="b" t="t" l="l"/>
              <a:pathLst>
                <a:path h="698500" w="800958">
                  <a:moveTo>
                    <a:pt x="791373" y="375901"/>
                  </a:moveTo>
                  <a:lnTo>
                    <a:pt x="619185" y="671849"/>
                  </a:lnTo>
                  <a:cubicBezTo>
                    <a:pt x="609585" y="688349"/>
                    <a:pt x="591935" y="698500"/>
                    <a:pt x="572845" y="698500"/>
                  </a:cubicBezTo>
                  <a:lnTo>
                    <a:pt x="228113" y="698500"/>
                  </a:lnTo>
                  <a:cubicBezTo>
                    <a:pt x="209023" y="698500"/>
                    <a:pt x="191373" y="688349"/>
                    <a:pt x="181773" y="671849"/>
                  </a:cubicBezTo>
                  <a:lnTo>
                    <a:pt x="9585" y="375901"/>
                  </a:lnTo>
                  <a:cubicBezTo>
                    <a:pt x="0" y="359426"/>
                    <a:pt x="0" y="339074"/>
                    <a:pt x="9585" y="322599"/>
                  </a:cubicBezTo>
                  <a:lnTo>
                    <a:pt x="181773" y="26651"/>
                  </a:lnTo>
                  <a:cubicBezTo>
                    <a:pt x="191373" y="10151"/>
                    <a:pt x="209023" y="0"/>
                    <a:pt x="228113" y="0"/>
                  </a:cubicBezTo>
                  <a:lnTo>
                    <a:pt x="572845" y="0"/>
                  </a:lnTo>
                  <a:cubicBezTo>
                    <a:pt x="591935" y="0"/>
                    <a:pt x="609585" y="10151"/>
                    <a:pt x="619185" y="26651"/>
                  </a:cubicBezTo>
                  <a:lnTo>
                    <a:pt x="791373" y="322599"/>
                  </a:lnTo>
                  <a:cubicBezTo>
                    <a:pt x="800958" y="339074"/>
                    <a:pt x="800958" y="359426"/>
                    <a:pt x="791373" y="375901"/>
                  </a:cubicBezTo>
                  <a:close/>
                </a:path>
              </a:pathLst>
            </a:custGeom>
            <a:solidFill>
              <a:srgbClr val="000B5D"/>
            </a:solidFill>
          </p:spPr>
        </p:sp>
        <p:sp>
          <p:nvSpPr>
            <p:cNvPr name="TextBox 21" id="21"/>
            <p:cNvSpPr txBox="true"/>
            <p:nvPr/>
          </p:nvSpPr>
          <p:spPr>
            <a:xfrm>
              <a:off x="114300" y="19050"/>
              <a:ext cx="584200" cy="679450"/>
            </a:xfrm>
            <a:prstGeom prst="rect">
              <a:avLst/>
            </a:prstGeom>
          </p:spPr>
          <p:txBody>
            <a:bodyPr anchor="ctr" rtlCol="false" tIns="42333" lIns="42333" bIns="42333" rIns="42333"/>
            <a:lstStyle/>
            <a:p>
              <a:pPr algn="ctr">
                <a:lnSpc>
                  <a:spcPts val="1980"/>
                </a:lnSpc>
              </a:pPr>
            </a:p>
          </p:txBody>
        </p:sp>
      </p:grpSp>
      <p:grpSp>
        <p:nvGrpSpPr>
          <p:cNvPr name="Group 22" id="22"/>
          <p:cNvGrpSpPr/>
          <p:nvPr/>
        </p:nvGrpSpPr>
        <p:grpSpPr>
          <a:xfrm rot="0">
            <a:off x="8430960" y="6801169"/>
            <a:ext cx="1597872" cy="1373171"/>
            <a:chOff x="0" y="0"/>
            <a:chExt cx="812800" cy="698500"/>
          </a:xfrm>
        </p:grpSpPr>
        <p:sp>
          <p:nvSpPr>
            <p:cNvPr name="Freeform 23" id="23"/>
            <p:cNvSpPr/>
            <p:nvPr/>
          </p:nvSpPr>
          <p:spPr>
            <a:xfrm flipH="false" flipV="false" rot="0">
              <a:off x="8374" y="0"/>
              <a:ext cx="796053" cy="698500"/>
            </a:xfrm>
            <a:custGeom>
              <a:avLst/>
              <a:gdLst/>
              <a:ahLst/>
              <a:cxnLst/>
              <a:rect r="r" b="b" t="t" l="l"/>
              <a:pathLst>
                <a:path h="698500" w="796053">
                  <a:moveTo>
                    <a:pt x="782497" y="386941"/>
                  </a:moveTo>
                  <a:lnTo>
                    <a:pt x="623155" y="660809"/>
                  </a:lnTo>
                  <a:cubicBezTo>
                    <a:pt x="609578" y="684144"/>
                    <a:pt x="584617" y="698500"/>
                    <a:pt x="557620" y="698500"/>
                  </a:cubicBezTo>
                  <a:lnTo>
                    <a:pt x="238432" y="698500"/>
                  </a:lnTo>
                  <a:cubicBezTo>
                    <a:pt x="211435" y="698500"/>
                    <a:pt x="186474" y="684144"/>
                    <a:pt x="172897" y="660809"/>
                  </a:cubicBezTo>
                  <a:lnTo>
                    <a:pt x="13555" y="386941"/>
                  </a:lnTo>
                  <a:cubicBezTo>
                    <a:pt x="0" y="363642"/>
                    <a:pt x="0" y="334858"/>
                    <a:pt x="13555" y="311559"/>
                  </a:cubicBezTo>
                  <a:lnTo>
                    <a:pt x="172897" y="37691"/>
                  </a:lnTo>
                  <a:cubicBezTo>
                    <a:pt x="186474" y="14356"/>
                    <a:pt x="211435" y="0"/>
                    <a:pt x="238432" y="0"/>
                  </a:cubicBezTo>
                  <a:lnTo>
                    <a:pt x="557620" y="0"/>
                  </a:lnTo>
                  <a:cubicBezTo>
                    <a:pt x="584617" y="0"/>
                    <a:pt x="609578" y="14356"/>
                    <a:pt x="623155" y="37691"/>
                  </a:cubicBezTo>
                  <a:lnTo>
                    <a:pt x="782497" y="311559"/>
                  </a:lnTo>
                  <a:cubicBezTo>
                    <a:pt x="796052" y="334858"/>
                    <a:pt x="796052" y="363642"/>
                    <a:pt x="782497" y="386941"/>
                  </a:cubicBezTo>
                  <a:close/>
                </a:path>
              </a:pathLst>
            </a:custGeom>
            <a:solidFill>
              <a:srgbClr val="00ADEF"/>
            </a:solidFill>
          </p:spPr>
        </p:sp>
        <p:sp>
          <p:nvSpPr>
            <p:cNvPr name="TextBox 24" id="24"/>
            <p:cNvSpPr txBox="true"/>
            <p:nvPr/>
          </p:nvSpPr>
          <p:spPr>
            <a:xfrm>
              <a:off x="114300" y="19050"/>
              <a:ext cx="584200" cy="679450"/>
            </a:xfrm>
            <a:prstGeom prst="rect">
              <a:avLst/>
            </a:prstGeom>
          </p:spPr>
          <p:txBody>
            <a:bodyPr anchor="ctr" rtlCol="false" tIns="42333" lIns="42333" bIns="42333" rIns="42333"/>
            <a:lstStyle/>
            <a:p>
              <a:pPr algn="ctr">
                <a:lnSpc>
                  <a:spcPts val="1980"/>
                </a:lnSpc>
              </a:pPr>
            </a:p>
          </p:txBody>
        </p:sp>
      </p:grpSp>
    </p:spTree>
  </p:cSld>
  <p:clrMapOvr>
    <a:masterClrMapping/>
  </p:clrMapOvr>
  <p:transition spd="fast">
    <p:circle/>
  </p:transition>
</p:sld>
</file>

<file path=ppt/slides/slide12.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0" y="0"/>
            <a:ext cx="15240000" cy="8572500"/>
          </a:xfrm>
          <a:custGeom>
            <a:avLst/>
            <a:gdLst/>
            <a:ahLst/>
            <a:cxnLst/>
            <a:rect r="r" b="b" t="t" l="l"/>
            <a:pathLst>
              <a:path h="8572500" w="15240000">
                <a:moveTo>
                  <a:pt x="0" y="0"/>
                </a:moveTo>
                <a:lnTo>
                  <a:pt x="15240000" y="0"/>
                </a:lnTo>
                <a:lnTo>
                  <a:pt x="15240000" y="8572500"/>
                </a:lnTo>
                <a:lnTo>
                  <a:pt x="0" y="8572500"/>
                </a:lnTo>
                <a:lnTo>
                  <a:pt x="0" y="0"/>
                </a:lnTo>
                <a:close/>
              </a:path>
            </a:pathLst>
          </a:custGeom>
          <a:blipFill>
            <a:blip r:embed="rId2"/>
            <a:stretch>
              <a:fillRect l="-39844" t="-84159" r="-15637" b="0"/>
            </a:stretch>
          </a:blipFill>
        </p:spPr>
      </p:sp>
      <p:grpSp>
        <p:nvGrpSpPr>
          <p:cNvPr name="Group 3" id="3"/>
          <p:cNvGrpSpPr/>
          <p:nvPr/>
        </p:nvGrpSpPr>
        <p:grpSpPr>
          <a:xfrm rot="-1860470">
            <a:off x="10629953" y="-3197295"/>
            <a:ext cx="2693461" cy="13649595"/>
            <a:chOff x="0" y="0"/>
            <a:chExt cx="245317" cy="1243186"/>
          </a:xfrm>
        </p:grpSpPr>
        <p:sp>
          <p:nvSpPr>
            <p:cNvPr name="Freeform 4" id="4"/>
            <p:cNvSpPr/>
            <p:nvPr/>
          </p:nvSpPr>
          <p:spPr>
            <a:xfrm flipH="false" flipV="false" rot="0">
              <a:off x="0" y="0"/>
              <a:ext cx="245317" cy="1243186"/>
            </a:xfrm>
            <a:custGeom>
              <a:avLst/>
              <a:gdLst/>
              <a:ahLst/>
              <a:cxnLst/>
              <a:rect r="r" b="b" t="t" l="l"/>
              <a:pathLst>
                <a:path h="1243186" w="245317">
                  <a:moveTo>
                    <a:pt x="0" y="0"/>
                  </a:moveTo>
                  <a:lnTo>
                    <a:pt x="245317" y="0"/>
                  </a:lnTo>
                  <a:lnTo>
                    <a:pt x="245317" y="1243186"/>
                  </a:lnTo>
                  <a:lnTo>
                    <a:pt x="0" y="1243186"/>
                  </a:lnTo>
                  <a:close/>
                </a:path>
              </a:pathLst>
            </a:custGeom>
            <a:solidFill>
              <a:srgbClr val="142E7D"/>
            </a:solidFill>
          </p:spPr>
        </p:sp>
        <p:sp>
          <p:nvSpPr>
            <p:cNvPr name="TextBox 5" id="5"/>
            <p:cNvSpPr txBox="true"/>
            <p:nvPr/>
          </p:nvSpPr>
          <p:spPr>
            <a:xfrm>
              <a:off x="0" y="-104775"/>
              <a:ext cx="245317" cy="1347961"/>
            </a:xfrm>
            <a:prstGeom prst="rect">
              <a:avLst/>
            </a:prstGeom>
          </p:spPr>
          <p:txBody>
            <a:bodyPr anchor="ctr" rtlCol="false" tIns="42333" lIns="42333" bIns="42333" rIns="42333"/>
            <a:lstStyle/>
            <a:p>
              <a:pPr algn="ctr">
                <a:lnSpc>
                  <a:spcPts val="3003"/>
                </a:lnSpc>
              </a:pPr>
            </a:p>
          </p:txBody>
        </p:sp>
      </p:grpSp>
      <p:grpSp>
        <p:nvGrpSpPr>
          <p:cNvPr name="Group 6" id="6"/>
          <p:cNvGrpSpPr/>
          <p:nvPr/>
        </p:nvGrpSpPr>
        <p:grpSpPr>
          <a:xfrm rot="-1860470">
            <a:off x="13944395" y="-3665249"/>
            <a:ext cx="876711" cy="13649595"/>
            <a:chOff x="0" y="0"/>
            <a:chExt cx="79850" cy="1243186"/>
          </a:xfrm>
        </p:grpSpPr>
        <p:sp>
          <p:nvSpPr>
            <p:cNvPr name="Freeform 7" id="7"/>
            <p:cNvSpPr/>
            <p:nvPr/>
          </p:nvSpPr>
          <p:spPr>
            <a:xfrm flipH="false" flipV="false" rot="0">
              <a:off x="0" y="0"/>
              <a:ext cx="79850" cy="1243186"/>
            </a:xfrm>
            <a:custGeom>
              <a:avLst/>
              <a:gdLst/>
              <a:ahLst/>
              <a:cxnLst/>
              <a:rect r="r" b="b" t="t" l="l"/>
              <a:pathLst>
                <a:path h="1243186" w="79850">
                  <a:moveTo>
                    <a:pt x="0" y="0"/>
                  </a:moveTo>
                  <a:lnTo>
                    <a:pt x="79850" y="0"/>
                  </a:lnTo>
                  <a:lnTo>
                    <a:pt x="79850" y="1243186"/>
                  </a:lnTo>
                  <a:lnTo>
                    <a:pt x="0" y="1243186"/>
                  </a:lnTo>
                  <a:close/>
                </a:path>
              </a:pathLst>
            </a:custGeom>
            <a:solidFill>
              <a:srgbClr val="000000"/>
            </a:solidFill>
          </p:spPr>
        </p:sp>
        <p:sp>
          <p:nvSpPr>
            <p:cNvPr name="TextBox 8" id="8"/>
            <p:cNvSpPr txBox="true"/>
            <p:nvPr/>
          </p:nvSpPr>
          <p:spPr>
            <a:xfrm>
              <a:off x="0" y="-104775"/>
              <a:ext cx="79850" cy="1347961"/>
            </a:xfrm>
            <a:prstGeom prst="rect">
              <a:avLst/>
            </a:prstGeom>
          </p:spPr>
          <p:txBody>
            <a:bodyPr anchor="ctr" rtlCol="false" tIns="42333" lIns="42333" bIns="42333" rIns="42333"/>
            <a:lstStyle/>
            <a:p>
              <a:pPr algn="ctr">
                <a:lnSpc>
                  <a:spcPts val="3003"/>
                </a:lnSpc>
              </a:pPr>
            </a:p>
          </p:txBody>
        </p:sp>
      </p:grpSp>
      <p:sp>
        <p:nvSpPr>
          <p:cNvPr name="Freeform 9" id="9"/>
          <p:cNvSpPr/>
          <p:nvPr/>
        </p:nvSpPr>
        <p:spPr>
          <a:xfrm flipH="true" flipV="true" rot="5400000">
            <a:off x="8130562" y="1491131"/>
            <a:ext cx="6705600" cy="7513277"/>
          </a:xfrm>
          <a:custGeom>
            <a:avLst/>
            <a:gdLst/>
            <a:ahLst/>
            <a:cxnLst/>
            <a:rect r="r" b="b" t="t" l="l"/>
            <a:pathLst>
              <a:path h="7513277" w="6705600">
                <a:moveTo>
                  <a:pt x="6705599" y="7513277"/>
                </a:moveTo>
                <a:lnTo>
                  <a:pt x="0" y="7513277"/>
                </a:lnTo>
                <a:lnTo>
                  <a:pt x="0" y="0"/>
                </a:lnTo>
                <a:lnTo>
                  <a:pt x="6705599" y="0"/>
                </a:lnTo>
                <a:lnTo>
                  <a:pt x="6705599" y="7513277"/>
                </a:lnTo>
                <a:close/>
              </a:path>
            </a:pathLst>
          </a:custGeom>
          <a:blipFill>
            <a:blip r:embed="rId3">
              <a:extLst>
                <a:ext uri="{96DAC541-7B7A-43D3-8B79-37D633B846F1}">
                  <asvg:svgBlip xmlns:asvg="http://schemas.microsoft.com/office/drawing/2016/SVG/main" r:embed="rId4"/>
                </a:ext>
              </a:extLst>
            </a:blip>
            <a:stretch>
              <a:fillRect l="0" t="0" r="0" b="0"/>
            </a:stretch>
          </a:blipFill>
        </p:spPr>
      </p:sp>
      <p:grpSp>
        <p:nvGrpSpPr>
          <p:cNvPr name="Group 10" id="10"/>
          <p:cNvGrpSpPr/>
          <p:nvPr/>
        </p:nvGrpSpPr>
        <p:grpSpPr>
          <a:xfrm rot="0">
            <a:off x="8058042" y="484211"/>
            <a:ext cx="8588752" cy="7777982"/>
            <a:chOff x="0" y="0"/>
            <a:chExt cx="897526" cy="812800"/>
          </a:xfrm>
        </p:grpSpPr>
        <p:sp>
          <p:nvSpPr>
            <p:cNvPr name="Freeform 11" id="11"/>
            <p:cNvSpPr/>
            <p:nvPr/>
          </p:nvSpPr>
          <p:spPr>
            <a:xfrm flipH="false" flipV="false" rot="0">
              <a:off x="0" y="0"/>
              <a:ext cx="897526" cy="812800"/>
            </a:xfrm>
            <a:custGeom>
              <a:avLst/>
              <a:gdLst/>
              <a:ahLst/>
              <a:cxnLst/>
              <a:rect r="r" b="b" t="t" l="l"/>
              <a:pathLst>
                <a:path h="812800" w="897526">
                  <a:moveTo>
                    <a:pt x="0" y="0"/>
                  </a:moveTo>
                  <a:lnTo>
                    <a:pt x="897526" y="0"/>
                  </a:lnTo>
                  <a:lnTo>
                    <a:pt x="897526" y="812800"/>
                  </a:lnTo>
                  <a:lnTo>
                    <a:pt x="0" y="812800"/>
                  </a:lnTo>
                  <a:close/>
                </a:path>
              </a:pathLst>
            </a:custGeom>
            <a:blipFill>
              <a:blip r:embed="rId5"/>
              <a:stretch>
                <a:fillRect l="-521" t="0" r="-521" b="0"/>
              </a:stretch>
            </a:blipFill>
          </p:spPr>
        </p:sp>
      </p:grpSp>
      <p:grpSp>
        <p:nvGrpSpPr>
          <p:cNvPr name="Group 12" id="12"/>
          <p:cNvGrpSpPr/>
          <p:nvPr/>
        </p:nvGrpSpPr>
        <p:grpSpPr>
          <a:xfrm rot="0">
            <a:off x="8250416" y="848044"/>
            <a:ext cx="8204004" cy="7050316"/>
            <a:chOff x="0" y="0"/>
            <a:chExt cx="812800" cy="698500"/>
          </a:xfrm>
        </p:grpSpPr>
        <p:sp>
          <p:nvSpPr>
            <p:cNvPr name="Freeform 13" id="13"/>
            <p:cNvSpPr/>
            <p:nvPr/>
          </p:nvSpPr>
          <p:spPr>
            <a:xfrm flipH="false" flipV="false" rot="0">
              <a:off x="0" y="0"/>
              <a:ext cx="812800" cy="698500"/>
            </a:xfrm>
            <a:custGeom>
              <a:avLst/>
              <a:gdLst/>
              <a:ahLst/>
              <a:cxnLst/>
              <a:rect r="r" b="b" t="t" l="l"/>
              <a:pathLst>
                <a:path h="698500" w="812800">
                  <a:moveTo>
                    <a:pt x="812800" y="349250"/>
                  </a:moveTo>
                  <a:lnTo>
                    <a:pt x="609600" y="698500"/>
                  </a:lnTo>
                  <a:lnTo>
                    <a:pt x="203200" y="698500"/>
                  </a:lnTo>
                  <a:lnTo>
                    <a:pt x="0" y="349250"/>
                  </a:lnTo>
                  <a:lnTo>
                    <a:pt x="203200" y="0"/>
                  </a:lnTo>
                  <a:lnTo>
                    <a:pt x="609600" y="0"/>
                  </a:lnTo>
                  <a:lnTo>
                    <a:pt x="812800" y="349250"/>
                  </a:lnTo>
                  <a:close/>
                </a:path>
              </a:pathLst>
            </a:custGeom>
            <a:solidFill>
              <a:srgbClr val="142E7D"/>
            </a:solidFill>
          </p:spPr>
        </p:sp>
        <p:sp>
          <p:nvSpPr>
            <p:cNvPr name="TextBox 14" id="14"/>
            <p:cNvSpPr txBox="true"/>
            <p:nvPr/>
          </p:nvSpPr>
          <p:spPr>
            <a:xfrm>
              <a:off x="114300" y="-104775"/>
              <a:ext cx="584200" cy="803275"/>
            </a:xfrm>
            <a:prstGeom prst="rect">
              <a:avLst/>
            </a:prstGeom>
          </p:spPr>
          <p:txBody>
            <a:bodyPr anchor="ctr" rtlCol="false" tIns="42333" lIns="42333" bIns="42333" rIns="42333"/>
            <a:lstStyle/>
            <a:p>
              <a:pPr algn="ctr">
                <a:lnSpc>
                  <a:spcPts val="3003"/>
                </a:lnSpc>
              </a:pPr>
            </a:p>
          </p:txBody>
        </p:sp>
      </p:grpSp>
      <p:grpSp>
        <p:nvGrpSpPr>
          <p:cNvPr name="Group 15" id="15"/>
          <p:cNvGrpSpPr/>
          <p:nvPr/>
        </p:nvGrpSpPr>
        <p:grpSpPr>
          <a:xfrm rot="0">
            <a:off x="8639194" y="1182150"/>
            <a:ext cx="7426449" cy="6382105"/>
            <a:chOff x="0" y="0"/>
            <a:chExt cx="812800" cy="698500"/>
          </a:xfrm>
        </p:grpSpPr>
        <p:sp>
          <p:nvSpPr>
            <p:cNvPr name="Freeform 16" id="16"/>
            <p:cNvSpPr/>
            <p:nvPr/>
          </p:nvSpPr>
          <p:spPr>
            <a:xfrm flipH="false" flipV="false" rot="0">
              <a:off x="0" y="0"/>
              <a:ext cx="812800" cy="698500"/>
            </a:xfrm>
            <a:custGeom>
              <a:avLst/>
              <a:gdLst/>
              <a:ahLst/>
              <a:cxnLst/>
              <a:rect r="r" b="b" t="t" l="l"/>
              <a:pathLst>
                <a:path h="698500" w="812800">
                  <a:moveTo>
                    <a:pt x="812800" y="349250"/>
                  </a:moveTo>
                  <a:lnTo>
                    <a:pt x="609600" y="698500"/>
                  </a:lnTo>
                  <a:lnTo>
                    <a:pt x="203200" y="698500"/>
                  </a:lnTo>
                  <a:lnTo>
                    <a:pt x="0" y="349250"/>
                  </a:lnTo>
                  <a:lnTo>
                    <a:pt x="203200" y="0"/>
                  </a:lnTo>
                  <a:lnTo>
                    <a:pt x="609600" y="0"/>
                  </a:lnTo>
                  <a:lnTo>
                    <a:pt x="812800" y="349250"/>
                  </a:lnTo>
                  <a:close/>
                </a:path>
              </a:pathLst>
            </a:custGeom>
            <a:blipFill>
              <a:blip r:embed="rId6"/>
              <a:stretch>
                <a:fillRect l="-7291" t="0" r="-7291" b="0"/>
              </a:stretch>
            </a:blipFill>
          </p:spPr>
        </p:sp>
      </p:grpSp>
      <p:sp>
        <p:nvSpPr>
          <p:cNvPr name="TextBox 17" id="17"/>
          <p:cNvSpPr txBox="true"/>
          <p:nvPr/>
        </p:nvSpPr>
        <p:spPr>
          <a:xfrm rot="0">
            <a:off x="1300118" y="2188458"/>
            <a:ext cx="6827699" cy="628454"/>
          </a:xfrm>
          <a:prstGeom prst="rect">
            <a:avLst/>
          </a:prstGeom>
        </p:spPr>
        <p:txBody>
          <a:bodyPr anchor="t" rtlCol="false" tIns="0" lIns="0" bIns="0" rIns="0">
            <a:spAutoFit/>
          </a:bodyPr>
          <a:lstStyle/>
          <a:p>
            <a:pPr algn="l">
              <a:lnSpc>
                <a:spcPts val="4385"/>
              </a:lnSpc>
              <a:spcBef>
                <a:spcPct val="0"/>
              </a:spcBef>
            </a:pPr>
            <a:r>
              <a:rPr lang="en-US" b="true" sz="3132">
                <a:solidFill>
                  <a:srgbClr val="142E7D"/>
                </a:solidFill>
                <a:latin typeface="Cooper Hewitt Bold"/>
                <a:ea typeface="Cooper Hewitt Bold"/>
                <a:cs typeface="Cooper Hewitt Bold"/>
                <a:sym typeface="Cooper Hewitt Bold"/>
              </a:rPr>
              <a:t>OSTEOARTHRITIS ( OA) </a:t>
            </a:r>
          </a:p>
        </p:txBody>
      </p:sp>
      <p:sp>
        <p:nvSpPr>
          <p:cNvPr name="TextBox 18" id="18"/>
          <p:cNvSpPr txBox="true"/>
          <p:nvPr/>
        </p:nvSpPr>
        <p:spPr>
          <a:xfrm rot="0">
            <a:off x="1300118" y="5223299"/>
            <a:ext cx="6827699" cy="628454"/>
          </a:xfrm>
          <a:prstGeom prst="rect">
            <a:avLst/>
          </a:prstGeom>
        </p:spPr>
        <p:txBody>
          <a:bodyPr anchor="t" rtlCol="false" tIns="0" lIns="0" bIns="0" rIns="0">
            <a:spAutoFit/>
          </a:bodyPr>
          <a:lstStyle/>
          <a:p>
            <a:pPr algn="l">
              <a:lnSpc>
                <a:spcPts val="4385"/>
              </a:lnSpc>
              <a:spcBef>
                <a:spcPct val="0"/>
              </a:spcBef>
            </a:pPr>
            <a:r>
              <a:rPr lang="en-US" b="true" sz="3132">
                <a:solidFill>
                  <a:srgbClr val="142E7D"/>
                </a:solidFill>
                <a:latin typeface="Cooper Hewitt Bold"/>
                <a:ea typeface="Cooper Hewitt Bold"/>
                <a:cs typeface="Cooper Hewitt Bold"/>
                <a:sym typeface="Cooper Hewitt Bold"/>
              </a:rPr>
              <a:t>RHEUMATOID ARTHRITIS ( RA) </a:t>
            </a:r>
          </a:p>
        </p:txBody>
      </p:sp>
      <p:sp>
        <p:nvSpPr>
          <p:cNvPr name="TextBox 19" id="19"/>
          <p:cNvSpPr txBox="true"/>
          <p:nvPr/>
        </p:nvSpPr>
        <p:spPr>
          <a:xfrm rot="0">
            <a:off x="899024" y="2912161"/>
            <a:ext cx="6827699" cy="2263513"/>
          </a:xfrm>
          <a:prstGeom prst="rect">
            <a:avLst/>
          </a:prstGeom>
        </p:spPr>
        <p:txBody>
          <a:bodyPr anchor="t" rtlCol="false" tIns="0" lIns="0" bIns="0" rIns="0">
            <a:spAutoFit/>
          </a:bodyPr>
          <a:lstStyle/>
          <a:p>
            <a:pPr algn="just">
              <a:lnSpc>
                <a:spcPts val="2923"/>
              </a:lnSpc>
              <a:spcBef>
                <a:spcPct val="0"/>
              </a:spcBef>
            </a:pPr>
            <a:r>
              <a:rPr lang="en-US" sz="2087" u="sng">
                <a:solidFill>
                  <a:srgbClr val="000000"/>
                </a:solidFill>
                <a:latin typeface="Cooper Hewitt"/>
                <a:ea typeface="Cooper Hewitt"/>
                <a:cs typeface="Cooper Hewitt"/>
                <a:sym typeface="Cooper Hewitt"/>
                <a:hlinkClick r:id="rId7" tooltip="https://www.alodokter.com/osteoarthritis"/>
              </a:rPr>
              <a:t>Osteoarthritis</a:t>
            </a:r>
            <a:r>
              <a:rPr lang="en-US" sz="2087">
                <a:solidFill>
                  <a:srgbClr val="000000"/>
                </a:solidFill>
                <a:latin typeface="Cooper Hewitt"/>
                <a:ea typeface="Cooper Hewitt"/>
                <a:cs typeface="Cooper Hewitt"/>
                <a:sym typeface="Cooper Hewitt"/>
              </a:rPr>
              <a:t> merupakan peradangan dan pengapuran sendi akibat gesekan antartulang karena adanya kerusakan pada tulang rawan yang menjadi bantalan sendi. Hal ini bisa memicu rasa sakit dan kaku, sehingga membuat penderitanya sulit bergerak. Rasa sakit biasa terjadi di sendi tangan, lutut, tulang belakang, atau pinggul</a:t>
            </a:r>
          </a:p>
        </p:txBody>
      </p:sp>
      <p:sp>
        <p:nvSpPr>
          <p:cNvPr name="TextBox 20" id="20"/>
          <p:cNvSpPr txBox="true"/>
          <p:nvPr/>
        </p:nvSpPr>
        <p:spPr>
          <a:xfrm rot="0">
            <a:off x="899024" y="5820366"/>
            <a:ext cx="6827699" cy="1894884"/>
          </a:xfrm>
          <a:prstGeom prst="rect">
            <a:avLst/>
          </a:prstGeom>
        </p:spPr>
        <p:txBody>
          <a:bodyPr anchor="t" rtlCol="false" tIns="0" lIns="0" bIns="0" rIns="0">
            <a:spAutoFit/>
          </a:bodyPr>
          <a:lstStyle/>
          <a:p>
            <a:pPr algn="just">
              <a:lnSpc>
                <a:spcPts val="2923"/>
              </a:lnSpc>
              <a:spcBef>
                <a:spcPct val="0"/>
              </a:spcBef>
            </a:pPr>
            <a:r>
              <a:rPr lang="en-US" sz="2087" u="sng">
                <a:solidFill>
                  <a:srgbClr val="000000"/>
                </a:solidFill>
                <a:latin typeface="Cooper Hewitt"/>
                <a:ea typeface="Cooper Hewitt"/>
                <a:cs typeface="Cooper Hewitt"/>
                <a:sym typeface="Cooper Hewitt"/>
                <a:hlinkClick r:id="rId8" tooltip="https://www.alodokter.com/rheumatoid-arthritis"/>
              </a:rPr>
              <a:t>Rheumatoid arthritis</a:t>
            </a:r>
            <a:r>
              <a:rPr lang="en-US" sz="2087">
                <a:solidFill>
                  <a:srgbClr val="000000"/>
                </a:solidFill>
                <a:latin typeface="Cooper Hewitt"/>
                <a:ea typeface="Cooper Hewitt"/>
                <a:cs typeface="Cooper Hewitt"/>
                <a:sym typeface="Cooper Hewitt"/>
              </a:rPr>
              <a:t> merupakan </a:t>
            </a:r>
            <a:r>
              <a:rPr lang="en-US" sz="2087" u="sng">
                <a:solidFill>
                  <a:srgbClr val="000000"/>
                </a:solidFill>
                <a:latin typeface="Cooper Hewitt"/>
                <a:ea typeface="Cooper Hewitt"/>
                <a:cs typeface="Cooper Hewitt"/>
                <a:sym typeface="Cooper Hewitt"/>
                <a:hlinkClick r:id="rId9" tooltip="https://www.alodokter.com/penyakit-autoimun-berarti-tubuh-menyerang-diri-sendiri"/>
              </a:rPr>
              <a:t>penyakit autoimun</a:t>
            </a:r>
            <a:r>
              <a:rPr lang="en-US" sz="2087">
                <a:solidFill>
                  <a:srgbClr val="000000"/>
                </a:solidFill>
                <a:latin typeface="Cooper Hewitt"/>
                <a:ea typeface="Cooper Hewitt"/>
                <a:cs typeface="Cooper Hewitt"/>
                <a:sym typeface="Cooper Hewitt"/>
              </a:rPr>
              <a:t> yang dapat menyerang setiap sendi di tubuh. Penyakit ini bahkan bisa memengaruhi organ lain, seperti mata, hati, atau paru-paru. Rheumatoid arthritis dapat membuat sendi menjadi nyeri, bengkak, kaku, hingga kehilangan fungsinya</a:t>
            </a:r>
          </a:p>
        </p:txBody>
      </p:sp>
      <p:sp>
        <p:nvSpPr>
          <p:cNvPr name="Freeform 21" id="21"/>
          <p:cNvSpPr/>
          <p:nvPr/>
        </p:nvSpPr>
        <p:spPr>
          <a:xfrm flipH="false" flipV="false" rot="0">
            <a:off x="829395" y="5375699"/>
            <a:ext cx="348124" cy="348124"/>
          </a:xfrm>
          <a:custGeom>
            <a:avLst/>
            <a:gdLst/>
            <a:ahLst/>
            <a:cxnLst/>
            <a:rect r="r" b="b" t="t" l="l"/>
            <a:pathLst>
              <a:path h="348124" w="348124">
                <a:moveTo>
                  <a:pt x="0" y="0"/>
                </a:moveTo>
                <a:lnTo>
                  <a:pt x="348124" y="0"/>
                </a:lnTo>
                <a:lnTo>
                  <a:pt x="348124" y="348124"/>
                </a:lnTo>
                <a:lnTo>
                  <a:pt x="0" y="348124"/>
                </a:lnTo>
                <a:lnTo>
                  <a:pt x="0" y="0"/>
                </a:lnTo>
                <a:close/>
              </a:path>
            </a:pathLst>
          </a:custGeom>
          <a:blipFill>
            <a:blip r:embed="rId10">
              <a:extLst>
                <a:ext uri="{96DAC541-7B7A-43D3-8B79-37D633B846F1}">
                  <asvg:svgBlip xmlns:asvg="http://schemas.microsoft.com/office/drawing/2016/SVG/main" r:embed="rId11"/>
                </a:ext>
              </a:extLst>
            </a:blip>
            <a:stretch>
              <a:fillRect l="0" t="0" r="0" b="0"/>
            </a:stretch>
          </a:blipFill>
        </p:spPr>
      </p:sp>
      <p:sp>
        <p:nvSpPr>
          <p:cNvPr name="Freeform 22" id="22"/>
          <p:cNvSpPr/>
          <p:nvPr/>
        </p:nvSpPr>
        <p:spPr>
          <a:xfrm flipH="false" flipV="false" rot="0">
            <a:off x="828169" y="2340858"/>
            <a:ext cx="348124" cy="348124"/>
          </a:xfrm>
          <a:custGeom>
            <a:avLst/>
            <a:gdLst/>
            <a:ahLst/>
            <a:cxnLst/>
            <a:rect r="r" b="b" t="t" l="l"/>
            <a:pathLst>
              <a:path h="348124" w="348124">
                <a:moveTo>
                  <a:pt x="0" y="0"/>
                </a:moveTo>
                <a:lnTo>
                  <a:pt x="348124" y="0"/>
                </a:lnTo>
                <a:lnTo>
                  <a:pt x="348124" y="348124"/>
                </a:lnTo>
                <a:lnTo>
                  <a:pt x="0" y="348124"/>
                </a:lnTo>
                <a:lnTo>
                  <a:pt x="0" y="0"/>
                </a:lnTo>
                <a:close/>
              </a:path>
            </a:pathLst>
          </a:custGeom>
          <a:blipFill>
            <a:blip r:embed="rId10">
              <a:extLst>
                <a:ext uri="{96DAC541-7B7A-43D3-8B79-37D633B846F1}">
                  <asvg:svgBlip xmlns:asvg="http://schemas.microsoft.com/office/drawing/2016/SVG/main" r:embed="rId11"/>
                </a:ext>
              </a:extLst>
            </a:blip>
            <a:stretch>
              <a:fillRect l="0" t="0" r="0" b="0"/>
            </a:stretch>
          </a:blipFill>
        </p:spPr>
      </p:sp>
      <p:sp>
        <p:nvSpPr>
          <p:cNvPr name="TextBox 23" id="23"/>
          <p:cNvSpPr txBox="true"/>
          <p:nvPr/>
        </p:nvSpPr>
        <p:spPr>
          <a:xfrm rot="0">
            <a:off x="1042481" y="592182"/>
            <a:ext cx="6684242" cy="622935"/>
          </a:xfrm>
          <a:prstGeom prst="rect">
            <a:avLst/>
          </a:prstGeom>
        </p:spPr>
        <p:txBody>
          <a:bodyPr anchor="t" rtlCol="false" tIns="0" lIns="0" bIns="0" rIns="0">
            <a:spAutoFit/>
          </a:bodyPr>
          <a:lstStyle/>
          <a:p>
            <a:pPr algn="ctr">
              <a:lnSpc>
                <a:spcPts val="3900"/>
              </a:lnSpc>
            </a:pPr>
            <a:r>
              <a:rPr lang="en-US" b="true" sz="3900" spc="-351">
                <a:solidFill>
                  <a:srgbClr val="FE95F6"/>
                </a:solidFill>
                <a:latin typeface="Heading Now 91-98 Bold"/>
                <a:ea typeface="Heading Now 91-98 Bold"/>
                <a:cs typeface="Heading Now 91-98 Bold"/>
                <a:sym typeface="Heading Now 91-98 Bold"/>
              </a:rPr>
              <a:t>MANFAAT</a:t>
            </a:r>
            <a:r>
              <a:rPr lang="en-US" b="true" sz="3900" spc="-351">
                <a:solidFill>
                  <a:srgbClr val="97CFCA"/>
                </a:solidFill>
                <a:latin typeface="Heading Now 91-98 Bold"/>
                <a:ea typeface="Heading Now 91-98 Bold"/>
                <a:cs typeface="Heading Now 91-98 Bold"/>
                <a:sym typeface="Heading Now 91-98 Bold"/>
              </a:rPr>
              <a:t>BAGI</a:t>
            </a:r>
          </a:p>
        </p:txBody>
      </p:sp>
      <p:sp>
        <p:nvSpPr>
          <p:cNvPr name="TextBox 24" id="24"/>
          <p:cNvSpPr txBox="true"/>
          <p:nvPr/>
        </p:nvSpPr>
        <p:spPr>
          <a:xfrm rot="0">
            <a:off x="1042481" y="1369946"/>
            <a:ext cx="6684242" cy="770887"/>
          </a:xfrm>
          <a:prstGeom prst="rect">
            <a:avLst/>
          </a:prstGeom>
        </p:spPr>
        <p:txBody>
          <a:bodyPr anchor="t" rtlCol="false" tIns="0" lIns="0" bIns="0" rIns="0">
            <a:spAutoFit/>
          </a:bodyPr>
          <a:lstStyle/>
          <a:p>
            <a:pPr algn="ctr">
              <a:lnSpc>
                <a:spcPts val="4849"/>
              </a:lnSpc>
            </a:pPr>
            <a:r>
              <a:rPr lang="en-US" b="true" sz="4849" spc="-436">
                <a:solidFill>
                  <a:srgbClr val="91C4F6"/>
                </a:solidFill>
                <a:latin typeface="Cooper Hewitt Bold"/>
                <a:ea typeface="Cooper Hewitt Bold"/>
                <a:cs typeface="Cooper Hewitt Bold"/>
                <a:sym typeface="Cooper Hewitt Bold"/>
              </a:rPr>
              <a:t>KESEHATAN</a:t>
            </a:r>
          </a:p>
        </p:txBody>
      </p:sp>
    </p:spTree>
  </p:cSld>
  <p:clrMapOvr>
    <a:masterClrMapping/>
  </p:clrMapOvr>
  <p:transition spd="fast">
    <p:circle/>
  </p:transition>
</p:sld>
</file>

<file path=ppt/slides/slide13.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TextBox 2" id="2"/>
          <p:cNvSpPr txBox="true"/>
          <p:nvPr/>
        </p:nvSpPr>
        <p:spPr>
          <a:xfrm rot="0">
            <a:off x="867130" y="1410472"/>
            <a:ext cx="9548735" cy="1041920"/>
          </a:xfrm>
          <a:prstGeom prst="rect">
            <a:avLst/>
          </a:prstGeom>
        </p:spPr>
        <p:txBody>
          <a:bodyPr anchor="t" rtlCol="false" tIns="0" lIns="0" bIns="0" rIns="0">
            <a:spAutoFit/>
          </a:bodyPr>
          <a:lstStyle/>
          <a:p>
            <a:pPr algn="l">
              <a:lnSpc>
                <a:spcPts val="7996"/>
              </a:lnSpc>
            </a:pPr>
            <a:r>
              <a:rPr lang="en-US" b="true" sz="5711">
                <a:solidFill>
                  <a:srgbClr val="000B5D"/>
                </a:solidFill>
                <a:latin typeface="Poppins Semi-Bold"/>
                <a:ea typeface="Poppins Semi-Bold"/>
                <a:cs typeface="Poppins Semi-Bold"/>
                <a:sym typeface="Poppins Semi-Bold"/>
              </a:rPr>
              <a:t>SILVER ION</a:t>
            </a:r>
          </a:p>
        </p:txBody>
      </p:sp>
      <p:sp>
        <p:nvSpPr>
          <p:cNvPr name="TextBox 3" id="3"/>
          <p:cNvSpPr txBox="true"/>
          <p:nvPr/>
        </p:nvSpPr>
        <p:spPr>
          <a:xfrm rot="0">
            <a:off x="867130" y="2830217"/>
            <a:ext cx="7627214" cy="4868863"/>
          </a:xfrm>
          <a:prstGeom prst="rect">
            <a:avLst/>
          </a:prstGeom>
        </p:spPr>
        <p:txBody>
          <a:bodyPr anchor="t" rtlCol="false" tIns="0" lIns="0" bIns="0" rIns="0">
            <a:spAutoFit/>
          </a:bodyPr>
          <a:lstStyle/>
          <a:p>
            <a:pPr algn="just">
              <a:lnSpc>
                <a:spcPts val="2995"/>
              </a:lnSpc>
            </a:pPr>
            <a:r>
              <a:rPr lang="en-US" sz="2496">
                <a:solidFill>
                  <a:srgbClr val="000000"/>
                </a:solidFill>
                <a:latin typeface="Poppins"/>
                <a:ea typeface="Poppins"/>
                <a:cs typeface="Poppins"/>
                <a:sym typeface="Poppins"/>
              </a:rPr>
              <a:t>Silver-ion yang merupakan partikel dari logam perak diketahui memiliki efek antivirus. Ada beberapa cara kerja partikel silver-ion dalam membasmi </a:t>
            </a:r>
            <a:r>
              <a:rPr lang="en-US" sz="2496" u="sng">
                <a:solidFill>
                  <a:srgbClr val="000000"/>
                </a:solidFill>
                <a:latin typeface="Poppins"/>
                <a:ea typeface="Poppins"/>
                <a:cs typeface="Poppins"/>
                <a:sym typeface="Poppins"/>
                <a:hlinkClick r:id="rId2" tooltip="https://www.alodokter.com/virus"/>
              </a:rPr>
              <a:t>virus</a:t>
            </a:r>
            <a:r>
              <a:rPr lang="en-US" sz="2496">
                <a:solidFill>
                  <a:srgbClr val="000000"/>
                </a:solidFill>
                <a:latin typeface="Poppins"/>
                <a:ea typeface="Poppins"/>
                <a:cs typeface="Poppins"/>
                <a:sym typeface="Poppins"/>
              </a:rPr>
              <a:t>, yaitu:</a:t>
            </a:r>
          </a:p>
          <a:p>
            <a:pPr algn="just" marL="538950" indent="-269475" lvl="1">
              <a:lnSpc>
                <a:spcPts val="2995"/>
              </a:lnSpc>
              <a:buFont typeface="Arial"/>
              <a:buChar char="•"/>
            </a:pPr>
            <a:r>
              <a:rPr lang="en-US" sz="2496">
                <a:solidFill>
                  <a:srgbClr val="000000"/>
                </a:solidFill>
                <a:latin typeface="Poppins"/>
                <a:ea typeface="Poppins"/>
                <a:cs typeface="Poppins"/>
                <a:sym typeface="Poppins"/>
              </a:rPr>
              <a:t>Mengikat virus tanpa harus merusak sel tubuh</a:t>
            </a:r>
          </a:p>
          <a:p>
            <a:pPr algn="just" marL="538950" indent="-269475" lvl="1">
              <a:lnSpc>
                <a:spcPts val="2995"/>
              </a:lnSpc>
              <a:buFont typeface="Arial"/>
              <a:buChar char="•"/>
            </a:pPr>
            <a:r>
              <a:rPr lang="en-US" sz="2496">
                <a:solidFill>
                  <a:srgbClr val="000000"/>
                </a:solidFill>
                <a:latin typeface="Poppins"/>
                <a:ea typeface="Poppins"/>
                <a:cs typeface="Poppins"/>
                <a:sym typeface="Poppins"/>
              </a:rPr>
              <a:t>Mengganggu proses metabolisme virus dan merusak susunan DNA-nya, sehingga virus tidak dapat berkembang biak dan mati</a:t>
            </a:r>
          </a:p>
          <a:p>
            <a:pPr algn="just" marL="538950" indent="-269475" lvl="1">
              <a:lnSpc>
                <a:spcPts val="2995"/>
              </a:lnSpc>
              <a:buFont typeface="Arial"/>
              <a:buChar char="•"/>
            </a:pPr>
            <a:r>
              <a:rPr lang="en-US" sz="2496">
                <a:solidFill>
                  <a:srgbClr val="000000"/>
                </a:solidFill>
                <a:latin typeface="Poppins"/>
                <a:ea typeface="Poppins"/>
                <a:cs typeface="Poppins"/>
                <a:sym typeface="Poppins"/>
              </a:rPr>
              <a:t>Merusak dinding sel virus</a:t>
            </a:r>
          </a:p>
          <a:p>
            <a:pPr algn="just" marL="538950" indent="-269475" lvl="1">
              <a:lnSpc>
                <a:spcPts val="2995"/>
              </a:lnSpc>
              <a:buFont typeface="Arial"/>
              <a:buChar char="•"/>
            </a:pPr>
            <a:r>
              <a:rPr lang="en-US" sz="2496">
                <a:solidFill>
                  <a:srgbClr val="000000"/>
                </a:solidFill>
                <a:latin typeface="Poppins"/>
                <a:ea typeface="Poppins"/>
                <a:cs typeface="Poppins"/>
                <a:sym typeface="Poppins"/>
              </a:rPr>
              <a:t>Mencegah atau melepaskan perlekatan virus pada sel-sel tubuh</a:t>
            </a:r>
          </a:p>
          <a:p>
            <a:pPr algn="just">
              <a:lnSpc>
                <a:spcPts val="2995"/>
              </a:lnSpc>
            </a:pPr>
          </a:p>
        </p:txBody>
      </p:sp>
      <p:grpSp>
        <p:nvGrpSpPr>
          <p:cNvPr name="Group 4" id="4"/>
          <p:cNvGrpSpPr/>
          <p:nvPr/>
        </p:nvGrpSpPr>
        <p:grpSpPr>
          <a:xfrm rot="0">
            <a:off x="-2078128" y="7715250"/>
            <a:ext cx="3487675" cy="1810397"/>
            <a:chOff x="0" y="0"/>
            <a:chExt cx="1345639" cy="698500"/>
          </a:xfrm>
        </p:grpSpPr>
        <p:sp>
          <p:nvSpPr>
            <p:cNvPr name="Freeform 5" id="5"/>
            <p:cNvSpPr/>
            <p:nvPr/>
          </p:nvSpPr>
          <p:spPr>
            <a:xfrm flipH="false" flipV="false" rot="0">
              <a:off x="3836" y="0"/>
              <a:ext cx="1337967" cy="698500"/>
            </a:xfrm>
            <a:custGeom>
              <a:avLst/>
              <a:gdLst/>
              <a:ahLst/>
              <a:cxnLst/>
              <a:rect r="r" b="b" t="t" l="l"/>
              <a:pathLst>
                <a:path h="698500" w="1337967">
                  <a:moveTo>
                    <a:pt x="1331757" y="366518"/>
                  </a:moveTo>
                  <a:lnTo>
                    <a:pt x="1148650" y="681232"/>
                  </a:lnTo>
                  <a:cubicBezTo>
                    <a:pt x="1142430" y="691923"/>
                    <a:pt x="1130994" y="698500"/>
                    <a:pt x="1118625" y="698500"/>
                  </a:cubicBezTo>
                  <a:lnTo>
                    <a:pt x="219342" y="698500"/>
                  </a:lnTo>
                  <a:cubicBezTo>
                    <a:pt x="206973" y="698500"/>
                    <a:pt x="195537" y="691923"/>
                    <a:pt x="189317" y="681232"/>
                  </a:cubicBezTo>
                  <a:lnTo>
                    <a:pt x="6211" y="366518"/>
                  </a:lnTo>
                  <a:cubicBezTo>
                    <a:pt x="0" y="355844"/>
                    <a:pt x="0" y="342656"/>
                    <a:pt x="6211" y="331982"/>
                  </a:cubicBezTo>
                  <a:lnTo>
                    <a:pt x="189317" y="17268"/>
                  </a:lnTo>
                  <a:cubicBezTo>
                    <a:pt x="195537" y="6577"/>
                    <a:pt x="206973" y="0"/>
                    <a:pt x="219342" y="0"/>
                  </a:cubicBezTo>
                  <a:lnTo>
                    <a:pt x="1118625" y="0"/>
                  </a:lnTo>
                  <a:cubicBezTo>
                    <a:pt x="1130994" y="0"/>
                    <a:pt x="1142430" y="6577"/>
                    <a:pt x="1148650" y="17268"/>
                  </a:cubicBezTo>
                  <a:lnTo>
                    <a:pt x="1331757" y="331982"/>
                  </a:lnTo>
                  <a:cubicBezTo>
                    <a:pt x="1337967" y="342656"/>
                    <a:pt x="1337967" y="355844"/>
                    <a:pt x="1331757" y="366518"/>
                  </a:cubicBezTo>
                  <a:close/>
                </a:path>
              </a:pathLst>
            </a:custGeom>
            <a:solidFill>
              <a:srgbClr val="00ADEF"/>
            </a:solidFill>
          </p:spPr>
        </p:sp>
        <p:sp>
          <p:nvSpPr>
            <p:cNvPr name="TextBox 6" id="6"/>
            <p:cNvSpPr txBox="true"/>
            <p:nvPr/>
          </p:nvSpPr>
          <p:spPr>
            <a:xfrm>
              <a:off x="114300" y="19050"/>
              <a:ext cx="1117039" cy="679450"/>
            </a:xfrm>
            <a:prstGeom prst="rect">
              <a:avLst/>
            </a:prstGeom>
          </p:spPr>
          <p:txBody>
            <a:bodyPr anchor="ctr" rtlCol="false" tIns="42333" lIns="42333" bIns="42333" rIns="42333"/>
            <a:lstStyle/>
            <a:p>
              <a:pPr algn="ctr">
                <a:lnSpc>
                  <a:spcPts val="1980"/>
                </a:lnSpc>
              </a:pPr>
            </a:p>
          </p:txBody>
        </p:sp>
      </p:grpSp>
      <p:grpSp>
        <p:nvGrpSpPr>
          <p:cNvPr name="Group 7" id="7"/>
          <p:cNvGrpSpPr/>
          <p:nvPr/>
        </p:nvGrpSpPr>
        <p:grpSpPr>
          <a:xfrm rot="0">
            <a:off x="-1834850" y="8187581"/>
            <a:ext cx="6981239" cy="2470301"/>
            <a:chOff x="0" y="0"/>
            <a:chExt cx="1974009" cy="698500"/>
          </a:xfrm>
        </p:grpSpPr>
        <p:sp>
          <p:nvSpPr>
            <p:cNvPr name="Freeform 8" id="8"/>
            <p:cNvSpPr/>
            <p:nvPr/>
          </p:nvSpPr>
          <p:spPr>
            <a:xfrm flipH="false" flipV="false" rot="0">
              <a:off x="1917" y="0"/>
              <a:ext cx="1970175" cy="698500"/>
            </a:xfrm>
            <a:custGeom>
              <a:avLst/>
              <a:gdLst/>
              <a:ahLst/>
              <a:cxnLst/>
              <a:rect r="r" b="b" t="t" l="l"/>
              <a:pathLst>
                <a:path h="698500" w="1970175">
                  <a:moveTo>
                    <a:pt x="1967072" y="357877"/>
                  </a:moveTo>
                  <a:lnTo>
                    <a:pt x="1773911" y="689873"/>
                  </a:lnTo>
                  <a:cubicBezTo>
                    <a:pt x="1770803" y="695214"/>
                    <a:pt x="1765090" y="698500"/>
                    <a:pt x="1758911" y="698500"/>
                  </a:cubicBezTo>
                  <a:lnTo>
                    <a:pt x="211264" y="698500"/>
                  </a:lnTo>
                  <a:cubicBezTo>
                    <a:pt x="205084" y="698500"/>
                    <a:pt x="199371" y="695214"/>
                    <a:pt x="196264" y="689873"/>
                  </a:cubicBezTo>
                  <a:lnTo>
                    <a:pt x="3102" y="357877"/>
                  </a:lnTo>
                  <a:cubicBezTo>
                    <a:pt x="0" y="352544"/>
                    <a:pt x="0" y="345956"/>
                    <a:pt x="3102" y="340623"/>
                  </a:cubicBezTo>
                  <a:lnTo>
                    <a:pt x="196264" y="8627"/>
                  </a:lnTo>
                  <a:cubicBezTo>
                    <a:pt x="199371" y="3286"/>
                    <a:pt x="205084" y="0"/>
                    <a:pt x="211264" y="0"/>
                  </a:cubicBezTo>
                  <a:lnTo>
                    <a:pt x="1758911" y="0"/>
                  </a:lnTo>
                  <a:cubicBezTo>
                    <a:pt x="1765090" y="0"/>
                    <a:pt x="1770803" y="3286"/>
                    <a:pt x="1773911" y="8627"/>
                  </a:cubicBezTo>
                  <a:lnTo>
                    <a:pt x="1967072" y="340623"/>
                  </a:lnTo>
                  <a:cubicBezTo>
                    <a:pt x="1970175" y="345956"/>
                    <a:pt x="1970175" y="352544"/>
                    <a:pt x="1967072" y="357877"/>
                  </a:cubicBezTo>
                  <a:close/>
                </a:path>
              </a:pathLst>
            </a:custGeom>
            <a:solidFill>
              <a:srgbClr val="000B5D"/>
            </a:solidFill>
          </p:spPr>
        </p:sp>
        <p:sp>
          <p:nvSpPr>
            <p:cNvPr name="TextBox 9" id="9"/>
            <p:cNvSpPr txBox="true"/>
            <p:nvPr/>
          </p:nvSpPr>
          <p:spPr>
            <a:xfrm>
              <a:off x="114300" y="19050"/>
              <a:ext cx="1745409" cy="679450"/>
            </a:xfrm>
            <a:prstGeom prst="rect">
              <a:avLst/>
            </a:prstGeom>
          </p:spPr>
          <p:txBody>
            <a:bodyPr anchor="ctr" rtlCol="false" tIns="42333" lIns="42333" bIns="42333" rIns="42333"/>
            <a:lstStyle/>
            <a:p>
              <a:pPr algn="ctr">
                <a:lnSpc>
                  <a:spcPts val="1980"/>
                </a:lnSpc>
              </a:pPr>
            </a:p>
          </p:txBody>
        </p:sp>
      </p:grpSp>
      <p:sp>
        <p:nvSpPr>
          <p:cNvPr name="Freeform 10" id="10"/>
          <p:cNvSpPr/>
          <p:nvPr/>
        </p:nvSpPr>
        <p:spPr>
          <a:xfrm flipH="false" flipV="false" rot="0">
            <a:off x="272840" y="7715250"/>
            <a:ext cx="604170" cy="604170"/>
          </a:xfrm>
          <a:custGeom>
            <a:avLst/>
            <a:gdLst/>
            <a:ahLst/>
            <a:cxnLst/>
            <a:rect r="r" b="b" t="t" l="l"/>
            <a:pathLst>
              <a:path h="604170" w="604170">
                <a:moveTo>
                  <a:pt x="0" y="0"/>
                </a:moveTo>
                <a:lnTo>
                  <a:pt x="604169" y="0"/>
                </a:lnTo>
                <a:lnTo>
                  <a:pt x="604169" y="604170"/>
                </a:lnTo>
                <a:lnTo>
                  <a:pt x="0" y="604170"/>
                </a:lnTo>
                <a:lnTo>
                  <a:pt x="0" y="0"/>
                </a:lnTo>
                <a:close/>
              </a:path>
            </a:pathLst>
          </a:custGeom>
          <a:blipFill>
            <a:blip r:embed="rId3">
              <a:extLst>
                <a:ext uri="{96DAC541-7B7A-43D3-8B79-37D633B846F1}">
                  <asvg:svgBlip xmlns:asvg="http://schemas.microsoft.com/office/drawing/2016/SVG/main" r:embed="rId4"/>
                </a:ext>
              </a:extLst>
            </a:blip>
            <a:stretch>
              <a:fillRect l="0" t="0" r="0" b="0"/>
            </a:stretch>
          </a:blipFill>
        </p:spPr>
      </p:sp>
      <p:grpSp>
        <p:nvGrpSpPr>
          <p:cNvPr name="Group 11" id="11"/>
          <p:cNvGrpSpPr/>
          <p:nvPr/>
        </p:nvGrpSpPr>
        <p:grpSpPr>
          <a:xfrm rot="0">
            <a:off x="11693356" y="1046160"/>
            <a:ext cx="4555739" cy="1941995"/>
            <a:chOff x="0" y="0"/>
            <a:chExt cx="1638616" cy="698500"/>
          </a:xfrm>
        </p:grpSpPr>
        <p:sp>
          <p:nvSpPr>
            <p:cNvPr name="Freeform 12" id="12"/>
            <p:cNvSpPr/>
            <p:nvPr/>
          </p:nvSpPr>
          <p:spPr>
            <a:xfrm flipH="false" flipV="false" rot="0">
              <a:off x="2937" y="0"/>
              <a:ext cx="1632742" cy="698500"/>
            </a:xfrm>
            <a:custGeom>
              <a:avLst/>
              <a:gdLst/>
              <a:ahLst/>
              <a:cxnLst/>
              <a:rect r="r" b="b" t="t" l="l"/>
              <a:pathLst>
                <a:path h="698500" w="1632742">
                  <a:moveTo>
                    <a:pt x="1627987" y="362470"/>
                  </a:moveTo>
                  <a:lnTo>
                    <a:pt x="1440170" y="685280"/>
                  </a:lnTo>
                  <a:cubicBezTo>
                    <a:pt x="1435408" y="693465"/>
                    <a:pt x="1426654" y="698500"/>
                    <a:pt x="1417185" y="698500"/>
                  </a:cubicBezTo>
                  <a:lnTo>
                    <a:pt x="215557" y="698500"/>
                  </a:lnTo>
                  <a:cubicBezTo>
                    <a:pt x="206088" y="698500"/>
                    <a:pt x="197333" y="693465"/>
                    <a:pt x="192572" y="685280"/>
                  </a:cubicBezTo>
                  <a:lnTo>
                    <a:pt x="4754" y="362470"/>
                  </a:lnTo>
                  <a:cubicBezTo>
                    <a:pt x="0" y="354298"/>
                    <a:pt x="0" y="344202"/>
                    <a:pt x="4754" y="336030"/>
                  </a:cubicBezTo>
                  <a:lnTo>
                    <a:pt x="192572" y="13220"/>
                  </a:lnTo>
                  <a:cubicBezTo>
                    <a:pt x="197333" y="5035"/>
                    <a:pt x="206088" y="0"/>
                    <a:pt x="215557" y="0"/>
                  </a:cubicBezTo>
                  <a:lnTo>
                    <a:pt x="1417185" y="0"/>
                  </a:lnTo>
                  <a:cubicBezTo>
                    <a:pt x="1426654" y="0"/>
                    <a:pt x="1435408" y="5035"/>
                    <a:pt x="1440170" y="13220"/>
                  </a:cubicBezTo>
                  <a:lnTo>
                    <a:pt x="1627987" y="336030"/>
                  </a:lnTo>
                  <a:cubicBezTo>
                    <a:pt x="1632742" y="344202"/>
                    <a:pt x="1632742" y="354298"/>
                    <a:pt x="1627987" y="362470"/>
                  </a:cubicBezTo>
                  <a:close/>
                </a:path>
              </a:pathLst>
            </a:custGeom>
            <a:solidFill>
              <a:srgbClr val="00ADEF"/>
            </a:solidFill>
          </p:spPr>
        </p:sp>
        <p:sp>
          <p:nvSpPr>
            <p:cNvPr name="TextBox 13" id="13"/>
            <p:cNvSpPr txBox="true"/>
            <p:nvPr/>
          </p:nvSpPr>
          <p:spPr>
            <a:xfrm>
              <a:off x="114300" y="19050"/>
              <a:ext cx="1410016" cy="679450"/>
            </a:xfrm>
            <a:prstGeom prst="rect">
              <a:avLst/>
            </a:prstGeom>
          </p:spPr>
          <p:txBody>
            <a:bodyPr anchor="ctr" rtlCol="false" tIns="42333" lIns="42333" bIns="42333" rIns="42333"/>
            <a:lstStyle/>
            <a:p>
              <a:pPr algn="ctr">
                <a:lnSpc>
                  <a:spcPts val="1980"/>
                </a:lnSpc>
              </a:pPr>
            </a:p>
          </p:txBody>
        </p:sp>
      </p:grpSp>
      <p:grpSp>
        <p:nvGrpSpPr>
          <p:cNvPr name="Group 14" id="14"/>
          <p:cNvGrpSpPr/>
          <p:nvPr/>
        </p:nvGrpSpPr>
        <p:grpSpPr>
          <a:xfrm rot="0">
            <a:off x="9229896" y="1527486"/>
            <a:ext cx="8192620" cy="7040532"/>
            <a:chOff x="0" y="0"/>
            <a:chExt cx="812800" cy="698500"/>
          </a:xfrm>
        </p:grpSpPr>
        <p:sp>
          <p:nvSpPr>
            <p:cNvPr name="Freeform 15" id="15"/>
            <p:cNvSpPr/>
            <p:nvPr/>
          </p:nvSpPr>
          <p:spPr>
            <a:xfrm flipH="false" flipV="false" rot="0">
              <a:off x="1633" y="0"/>
              <a:ext cx="809534" cy="698500"/>
            </a:xfrm>
            <a:custGeom>
              <a:avLst/>
              <a:gdLst/>
              <a:ahLst/>
              <a:cxnLst/>
              <a:rect r="r" b="b" t="t" l="l"/>
              <a:pathLst>
                <a:path h="698500" w="809534">
                  <a:moveTo>
                    <a:pt x="806890" y="356601"/>
                  </a:moveTo>
                  <a:lnTo>
                    <a:pt x="612244" y="691149"/>
                  </a:lnTo>
                  <a:cubicBezTo>
                    <a:pt x="609596" y="695700"/>
                    <a:pt x="604728" y="698500"/>
                    <a:pt x="599462" y="698500"/>
                  </a:cubicBezTo>
                  <a:lnTo>
                    <a:pt x="210072" y="698500"/>
                  </a:lnTo>
                  <a:cubicBezTo>
                    <a:pt x="204806" y="698500"/>
                    <a:pt x="199938" y="695700"/>
                    <a:pt x="197290" y="691149"/>
                  </a:cubicBezTo>
                  <a:lnTo>
                    <a:pt x="2644" y="356601"/>
                  </a:lnTo>
                  <a:cubicBezTo>
                    <a:pt x="0" y="352057"/>
                    <a:pt x="0" y="346443"/>
                    <a:pt x="2644" y="341899"/>
                  </a:cubicBezTo>
                  <a:lnTo>
                    <a:pt x="197290" y="7351"/>
                  </a:lnTo>
                  <a:cubicBezTo>
                    <a:pt x="199938" y="2800"/>
                    <a:pt x="204806" y="0"/>
                    <a:pt x="210072" y="0"/>
                  </a:cubicBezTo>
                  <a:lnTo>
                    <a:pt x="599462" y="0"/>
                  </a:lnTo>
                  <a:cubicBezTo>
                    <a:pt x="604728" y="0"/>
                    <a:pt x="609596" y="2800"/>
                    <a:pt x="612244" y="7351"/>
                  </a:cubicBezTo>
                  <a:lnTo>
                    <a:pt x="806890" y="341899"/>
                  </a:lnTo>
                  <a:cubicBezTo>
                    <a:pt x="809534" y="346443"/>
                    <a:pt x="809534" y="352057"/>
                    <a:pt x="806890" y="356601"/>
                  </a:cubicBezTo>
                  <a:close/>
                </a:path>
              </a:pathLst>
            </a:custGeom>
            <a:solidFill>
              <a:srgbClr val="000B5D"/>
            </a:solidFill>
          </p:spPr>
        </p:sp>
        <p:sp>
          <p:nvSpPr>
            <p:cNvPr name="TextBox 16" id="16"/>
            <p:cNvSpPr txBox="true"/>
            <p:nvPr/>
          </p:nvSpPr>
          <p:spPr>
            <a:xfrm>
              <a:off x="114300" y="19050"/>
              <a:ext cx="584200" cy="679450"/>
            </a:xfrm>
            <a:prstGeom prst="rect">
              <a:avLst/>
            </a:prstGeom>
          </p:spPr>
          <p:txBody>
            <a:bodyPr anchor="ctr" rtlCol="false" tIns="42333" lIns="42333" bIns="42333" rIns="42333"/>
            <a:lstStyle/>
            <a:p>
              <a:pPr algn="ctr">
                <a:lnSpc>
                  <a:spcPts val="1980"/>
                </a:lnSpc>
              </a:pPr>
            </a:p>
          </p:txBody>
        </p:sp>
      </p:grpSp>
      <p:grpSp>
        <p:nvGrpSpPr>
          <p:cNvPr name="Group 17" id="17"/>
          <p:cNvGrpSpPr/>
          <p:nvPr/>
        </p:nvGrpSpPr>
        <p:grpSpPr>
          <a:xfrm rot="0">
            <a:off x="9734961" y="1445018"/>
            <a:ext cx="8320834" cy="7205467"/>
            <a:chOff x="0" y="0"/>
            <a:chExt cx="4282440" cy="3708400"/>
          </a:xfrm>
        </p:grpSpPr>
        <p:sp>
          <p:nvSpPr>
            <p:cNvPr name="Freeform 18" id="18"/>
            <p:cNvSpPr/>
            <p:nvPr/>
          </p:nvSpPr>
          <p:spPr>
            <a:xfrm flipH="false" flipV="false" rot="0">
              <a:off x="0" y="0"/>
              <a:ext cx="4282440" cy="3708400"/>
            </a:xfrm>
            <a:custGeom>
              <a:avLst/>
              <a:gdLst/>
              <a:ahLst/>
              <a:cxnLst/>
              <a:rect r="r" b="b" t="t" l="l"/>
              <a:pathLst>
                <a:path h="3708400" w="4282440">
                  <a:moveTo>
                    <a:pt x="3211830" y="0"/>
                  </a:moveTo>
                  <a:lnTo>
                    <a:pt x="1070610" y="0"/>
                  </a:lnTo>
                  <a:lnTo>
                    <a:pt x="0" y="1854200"/>
                  </a:lnTo>
                  <a:lnTo>
                    <a:pt x="1070610" y="3708400"/>
                  </a:lnTo>
                  <a:lnTo>
                    <a:pt x="3211830" y="3708400"/>
                  </a:lnTo>
                  <a:lnTo>
                    <a:pt x="4282440" y="1854200"/>
                  </a:lnTo>
                  <a:close/>
                </a:path>
              </a:pathLst>
            </a:custGeom>
            <a:blipFill>
              <a:blip r:embed="rId5"/>
              <a:stretch>
                <a:fillRect l="-22162" t="0" r="-22162" b="0"/>
              </a:stretch>
            </a:blipFill>
          </p:spPr>
        </p:sp>
      </p:grpSp>
      <p:grpSp>
        <p:nvGrpSpPr>
          <p:cNvPr name="Group 19" id="19"/>
          <p:cNvGrpSpPr/>
          <p:nvPr/>
        </p:nvGrpSpPr>
        <p:grpSpPr>
          <a:xfrm rot="0">
            <a:off x="10061569" y="7487755"/>
            <a:ext cx="2259776" cy="1941995"/>
            <a:chOff x="0" y="0"/>
            <a:chExt cx="812800" cy="698500"/>
          </a:xfrm>
        </p:grpSpPr>
        <p:sp>
          <p:nvSpPr>
            <p:cNvPr name="Freeform 20" id="20"/>
            <p:cNvSpPr/>
            <p:nvPr/>
          </p:nvSpPr>
          <p:spPr>
            <a:xfrm flipH="false" flipV="false" rot="0">
              <a:off x="5921" y="0"/>
              <a:ext cx="800958" cy="698500"/>
            </a:xfrm>
            <a:custGeom>
              <a:avLst/>
              <a:gdLst/>
              <a:ahLst/>
              <a:cxnLst/>
              <a:rect r="r" b="b" t="t" l="l"/>
              <a:pathLst>
                <a:path h="698500" w="800958">
                  <a:moveTo>
                    <a:pt x="791373" y="375901"/>
                  </a:moveTo>
                  <a:lnTo>
                    <a:pt x="619185" y="671849"/>
                  </a:lnTo>
                  <a:cubicBezTo>
                    <a:pt x="609585" y="688349"/>
                    <a:pt x="591935" y="698500"/>
                    <a:pt x="572845" y="698500"/>
                  </a:cubicBezTo>
                  <a:lnTo>
                    <a:pt x="228113" y="698500"/>
                  </a:lnTo>
                  <a:cubicBezTo>
                    <a:pt x="209023" y="698500"/>
                    <a:pt x="191373" y="688349"/>
                    <a:pt x="181773" y="671849"/>
                  </a:cubicBezTo>
                  <a:lnTo>
                    <a:pt x="9585" y="375901"/>
                  </a:lnTo>
                  <a:cubicBezTo>
                    <a:pt x="0" y="359426"/>
                    <a:pt x="0" y="339074"/>
                    <a:pt x="9585" y="322599"/>
                  </a:cubicBezTo>
                  <a:lnTo>
                    <a:pt x="181773" y="26651"/>
                  </a:lnTo>
                  <a:cubicBezTo>
                    <a:pt x="191373" y="10151"/>
                    <a:pt x="209023" y="0"/>
                    <a:pt x="228113" y="0"/>
                  </a:cubicBezTo>
                  <a:lnTo>
                    <a:pt x="572845" y="0"/>
                  </a:lnTo>
                  <a:cubicBezTo>
                    <a:pt x="591935" y="0"/>
                    <a:pt x="609585" y="10151"/>
                    <a:pt x="619185" y="26651"/>
                  </a:cubicBezTo>
                  <a:lnTo>
                    <a:pt x="791373" y="322599"/>
                  </a:lnTo>
                  <a:cubicBezTo>
                    <a:pt x="800958" y="339074"/>
                    <a:pt x="800958" y="359426"/>
                    <a:pt x="791373" y="375901"/>
                  </a:cubicBezTo>
                  <a:close/>
                </a:path>
              </a:pathLst>
            </a:custGeom>
            <a:solidFill>
              <a:srgbClr val="000B5D"/>
            </a:solidFill>
          </p:spPr>
        </p:sp>
        <p:sp>
          <p:nvSpPr>
            <p:cNvPr name="TextBox 21" id="21"/>
            <p:cNvSpPr txBox="true"/>
            <p:nvPr/>
          </p:nvSpPr>
          <p:spPr>
            <a:xfrm>
              <a:off x="114300" y="19050"/>
              <a:ext cx="584200" cy="679450"/>
            </a:xfrm>
            <a:prstGeom prst="rect">
              <a:avLst/>
            </a:prstGeom>
          </p:spPr>
          <p:txBody>
            <a:bodyPr anchor="ctr" rtlCol="false" tIns="42333" lIns="42333" bIns="42333" rIns="42333"/>
            <a:lstStyle/>
            <a:p>
              <a:pPr algn="ctr">
                <a:lnSpc>
                  <a:spcPts val="1980"/>
                </a:lnSpc>
              </a:pPr>
            </a:p>
          </p:txBody>
        </p:sp>
      </p:grpSp>
      <p:grpSp>
        <p:nvGrpSpPr>
          <p:cNvPr name="Group 22" id="22"/>
          <p:cNvGrpSpPr/>
          <p:nvPr/>
        </p:nvGrpSpPr>
        <p:grpSpPr>
          <a:xfrm rot="0">
            <a:off x="8430960" y="6801169"/>
            <a:ext cx="1597872" cy="1373171"/>
            <a:chOff x="0" y="0"/>
            <a:chExt cx="812800" cy="698500"/>
          </a:xfrm>
        </p:grpSpPr>
        <p:sp>
          <p:nvSpPr>
            <p:cNvPr name="Freeform 23" id="23"/>
            <p:cNvSpPr/>
            <p:nvPr/>
          </p:nvSpPr>
          <p:spPr>
            <a:xfrm flipH="false" flipV="false" rot="0">
              <a:off x="8374" y="0"/>
              <a:ext cx="796053" cy="698500"/>
            </a:xfrm>
            <a:custGeom>
              <a:avLst/>
              <a:gdLst/>
              <a:ahLst/>
              <a:cxnLst/>
              <a:rect r="r" b="b" t="t" l="l"/>
              <a:pathLst>
                <a:path h="698500" w="796053">
                  <a:moveTo>
                    <a:pt x="782497" y="386941"/>
                  </a:moveTo>
                  <a:lnTo>
                    <a:pt x="623155" y="660809"/>
                  </a:lnTo>
                  <a:cubicBezTo>
                    <a:pt x="609578" y="684144"/>
                    <a:pt x="584617" y="698500"/>
                    <a:pt x="557620" y="698500"/>
                  </a:cubicBezTo>
                  <a:lnTo>
                    <a:pt x="238432" y="698500"/>
                  </a:lnTo>
                  <a:cubicBezTo>
                    <a:pt x="211435" y="698500"/>
                    <a:pt x="186474" y="684144"/>
                    <a:pt x="172897" y="660809"/>
                  </a:cubicBezTo>
                  <a:lnTo>
                    <a:pt x="13555" y="386941"/>
                  </a:lnTo>
                  <a:cubicBezTo>
                    <a:pt x="0" y="363642"/>
                    <a:pt x="0" y="334858"/>
                    <a:pt x="13555" y="311559"/>
                  </a:cubicBezTo>
                  <a:lnTo>
                    <a:pt x="172897" y="37691"/>
                  </a:lnTo>
                  <a:cubicBezTo>
                    <a:pt x="186474" y="14356"/>
                    <a:pt x="211435" y="0"/>
                    <a:pt x="238432" y="0"/>
                  </a:cubicBezTo>
                  <a:lnTo>
                    <a:pt x="557620" y="0"/>
                  </a:lnTo>
                  <a:cubicBezTo>
                    <a:pt x="584617" y="0"/>
                    <a:pt x="609578" y="14356"/>
                    <a:pt x="623155" y="37691"/>
                  </a:cubicBezTo>
                  <a:lnTo>
                    <a:pt x="782497" y="311559"/>
                  </a:lnTo>
                  <a:cubicBezTo>
                    <a:pt x="796052" y="334858"/>
                    <a:pt x="796052" y="363642"/>
                    <a:pt x="782497" y="386941"/>
                  </a:cubicBezTo>
                  <a:close/>
                </a:path>
              </a:pathLst>
            </a:custGeom>
            <a:solidFill>
              <a:srgbClr val="00ADEF"/>
            </a:solidFill>
          </p:spPr>
        </p:sp>
        <p:sp>
          <p:nvSpPr>
            <p:cNvPr name="TextBox 24" id="24"/>
            <p:cNvSpPr txBox="true"/>
            <p:nvPr/>
          </p:nvSpPr>
          <p:spPr>
            <a:xfrm>
              <a:off x="114300" y="19050"/>
              <a:ext cx="584200" cy="679450"/>
            </a:xfrm>
            <a:prstGeom prst="rect">
              <a:avLst/>
            </a:prstGeom>
          </p:spPr>
          <p:txBody>
            <a:bodyPr anchor="ctr" rtlCol="false" tIns="42333" lIns="42333" bIns="42333" rIns="42333"/>
            <a:lstStyle/>
            <a:p>
              <a:pPr algn="ctr">
                <a:lnSpc>
                  <a:spcPts val="1980"/>
                </a:lnSpc>
              </a:pPr>
            </a:p>
          </p:txBody>
        </p:sp>
      </p:grpSp>
    </p:spTree>
  </p:cSld>
  <p:clrMapOvr>
    <a:masterClrMapping/>
  </p:clrMapOvr>
  <p:transition spd="fast">
    <p:circle/>
  </p:transition>
</p:sld>
</file>

<file path=ppt/slides/slide14.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TextBox 2" id="2"/>
          <p:cNvSpPr txBox="true"/>
          <p:nvPr/>
        </p:nvSpPr>
        <p:spPr>
          <a:xfrm rot="0">
            <a:off x="867130" y="1410472"/>
            <a:ext cx="9548735" cy="1041920"/>
          </a:xfrm>
          <a:prstGeom prst="rect">
            <a:avLst/>
          </a:prstGeom>
        </p:spPr>
        <p:txBody>
          <a:bodyPr anchor="t" rtlCol="false" tIns="0" lIns="0" bIns="0" rIns="0">
            <a:spAutoFit/>
          </a:bodyPr>
          <a:lstStyle/>
          <a:p>
            <a:pPr algn="l">
              <a:lnSpc>
                <a:spcPts val="7996"/>
              </a:lnSpc>
            </a:pPr>
            <a:r>
              <a:rPr lang="en-US" b="true" sz="5711">
                <a:solidFill>
                  <a:srgbClr val="000B5D"/>
                </a:solidFill>
                <a:latin typeface="Poppins Semi-Bold"/>
                <a:ea typeface="Poppins Semi-Bold"/>
                <a:cs typeface="Poppins Semi-Bold"/>
                <a:sym typeface="Poppins Semi-Bold"/>
              </a:rPr>
              <a:t>SAPONIN</a:t>
            </a:r>
          </a:p>
        </p:txBody>
      </p:sp>
      <p:sp>
        <p:nvSpPr>
          <p:cNvPr name="TextBox 3" id="3"/>
          <p:cNvSpPr txBox="true"/>
          <p:nvPr/>
        </p:nvSpPr>
        <p:spPr>
          <a:xfrm rot="0">
            <a:off x="867130" y="2830217"/>
            <a:ext cx="7627214" cy="5241925"/>
          </a:xfrm>
          <a:prstGeom prst="rect">
            <a:avLst/>
          </a:prstGeom>
        </p:spPr>
        <p:txBody>
          <a:bodyPr anchor="t" rtlCol="false" tIns="0" lIns="0" bIns="0" rIns="0">
            <a:spAutoFit/>
          </a:bodyPr>
          <a:lstStyle/>
          <a:p>
            <a:pPr algn="just">
              <a:lnSpc>
                <a:spcPts val="2995"/>
              </a:lnSpc>
            </a:pPr>
            <a:r>
              <a:rPr lang="en-US" sz="2496">
                <a:solidFill>
                  <a:srgbClr val="000000"/>
                </a:solidFill>
                <a:latin typeface="Poppins"/>
                <a:ea typeface="Poppins"/>
                <a:cs typeface="Poppins"/>
                <a:sym typeface="Poppins"/>
              </a:rPr>
              <a:t>Saponin ginseng dapat memengaruhi darah dengan meningkatkan fagositosis leukosit, proliferasi limfosit, dan produksi sitokin. </a:t>
            </a:r>
          </a:p>
          <a:p>
            <a:pPr algn="just">
              <a:lnSpc>
                <a:spcPts val="2995"/>
              </a:lnSpc>
            </a:pPr>
            <a:r>
              <a:rPr lang="en-US" sz="2496">
                <a:solidFill>
                  <a:srgbClr val="000000"/>
                </a:solidFill>
                <a:latin typeface="Poppins"/>
                <a:ea typeface="Poppins"/>
                <a:cs typeface="Poppins"/>
                <a:sym typeface="Poppins"/>
              </a:rPr>
              <a:t>Efek Saponin Gingseng terhadap darah :</a:t>
            </a:r>
          </a:p>
          <a:p>
            <a:pPr algn="just" marL="538950" indent="-269475" lvl="1">
              <a:lnSpc>
                <a:spcPts val="2995"/>
              </a:lnSpc>
              <a:buFont typeface="Arial"/>
              <a:buChar char="•"/>
            </a:pPr>
            <a:r>
              <a:rPr lang="en-US" sz="2496">
                <a:solidFill>
                  <a:srgbClr val="000000"/>
                </a:solidFill>
                <a:latin typeface="Poppins"/>
                <a:ea typeface="Poppins"/>
                <a:cs typeface="Poppins"/>
                <a:sym typeface="Poppins"/>
              </a:rPr>
              <a:t>Meningkatkan fagositosis leukosit polimorfonuklear darah</a:t>
            </a:r>
          </a:p>
          <a:p>
            <a:pPr algn="just" marL="538950" indent="-269475" lvl="1">
              <a:lnSpc>
                <a:spcPts val="2995"/>
              </a:lnSpc>
              <a:buFont typeface="Arial"/>
              <a:buChar char="•"/>
            </a:pPr>
            <a:r>
              <a:rPr lang="en-US" sz="2496">
                <a:solidFill>
                  <a:srgbClr val="000000"/>
                </a:solidFill>
                <a:latin typeface="Poppins"/>
                <a:ea typeface="Poppins"/>
                <a:cs typeface="Poppins"/>
                <a:sym typeface="Poppins"/>
              </a:rPr>
              <a:t>Meningkatkan proliferasi limfosit</a:t>
            </a:r>
          </a:p>
          <a:p>
            <a:pPr algn="just" marL="538950" indent="-269475" lvl="1">
              <a:lnSpc>
                <a:spcPts val="2995"/>
              </a:lnSpc>
              <a:buFont typeface="Arial"/>
              <a:buChar char="•"/>
            </a:pPr>
            <a:r>
              <a:rPr lang="en-US" sz="2496">
                <a:solidFill>
                  <a:srgbClr val="000000"/>
                </a:solidFill>
                <a:latin typeface="Poppins"/>
                <a:ea typeface="Poppins"/>
                <a:cs typeface="Poppins"/>
                <a:sym typeface="Poppins"/>
              </a:rPr>
              <a:t>Meningkatkan produksi IFN-γ dan TNF</a:t>
            </a:r>
          </a:p>
          <a:p>
            <a:pPr algn="just" marL="538950" indent="-269475" lvl="1">
              <a:lnSpc>
                <a:spcPts val="2995"/>
              </a:lnSpc>
              <a:buFont typeface="Arial"/>
              <a:buChar char="•"/>
            </a:pPr>
            <a:r>
              <a:rPr lang="en-US" sz="2496">
                <a:solidFill>
                  <a:srgbClr val="000000"/>
                </a:solidFill>
                <a:latin typeface="Poppins"/>
                <a:ea typeface="Poppins"/>
                <a:cs typeface="Poppins"/>
                <a:sym typeface="Poppins"/>
              </a:rPr>
              <a:t>Meningkatkan kesehatan pembuluh darah</a:t>
            </a:r>
          </a:p>
          <a:p>
            <a:pPr algn="just" marL="538950" indent="-269475" lvl="1">
              <a:lnSpc>
                <a:spcPts val="2995"/>
              </a:lnSpc>
              <a:buFont typeface="Arial"/>
              <a:buChar char="•"/>
            </a:pPr>
            <a:r>
              <a:rPr lang="en-US" sz="2496">
                <a:solidFill>
                  <a:srgbClr val="000000"/>
                </a:solidFill>
                <a:latin typeface="Poppins"/>
                <a:ea typeface="Poppins"/>
                <a:cs typeface="Poppins"/>
                <a:sym typeface="Poppins"/>
              </a:rPr>
              <a:t>Mengatur saluran ion</a:t>
            </a:r>
          </a:p>
          <a:p>
            <a:pPr algn="just" marL="538950" indent="-269475" lvl="1">
              <a:lnSpc>
                <a:spcPts val="2995"/>
              </a:lnSpc>
              <a:buFont typeface="Arial"/>
              <a:buChar char="•"/>
            </a:pPr>
            <a:r>
              <a:rPr lang="en-US" sz="2496">
                <a:solidFill>
                  <a:srgbClr val="000000"/>
                </a:solidFill>
                <a:latin typeface="Poppins"/>
                <a:ea typeface="Poppins"/>
                <a:cs typeface="Poppins"/>
                <a:sym typeface="Poppins"/>
              </a:rPr>
              <a:t>Melindungi kardiomiosit dari cedera oksidatif</a:t>
            </a:r>
          </a:p>
          <a:p>
            <a:pPr algn="just" marL="538950" indent="-269475" lvl="1">
              <a:lnSpc>
                <a:spcPts val="2995"/>
              </a:lnSpc>
              <a:buFont typeface="Arial"/>
              <a:buChar char="•"/>
            </a:pPr>
            <a:r>
              <a:rPr lang="en-US" sz="2496">
                <a:solidFill>
                  <a:srgbClr val="000000"/>
                </a:solidFill>
                <a:latin typeface="Poppins"/>
                <a:ea typeface="Poppins"/>
                <a:cs typeface="Poppins"/>
                <a:sym typeface="Poppins"/>
              </a:rPr>
              <a:t>Memblokir hipertrofi jantung</a:t>
            </a:r>
          </a:p>
          <a:p>
            <a:pPr algn="just">
              <a:lnSpc>
                <a:spcPts val="2995"/>
              </a:lnSpc>
            </a:pPr>
          </a:p>
        </p:txBody>
      </p:sp>
      <p:grpSp>
        <p:nvGrpSpPr>
          <p:cNvPr name="Group 4" id="4"/>
          <p:cNvGrpSpPr/>
          <p:nvPr/>
        </p:nvGrpSpPr>
        <p:grpSpPr>
          <a:xfrm rot="0">
            <a:off x="-2078128" y="7715250"/>
            <a:ext cx="3487675" cy="1810397"/>
            <a:chOff x="0" y="0"/>
            <a:chExt cx="1345639" cy="698500"/>
          </a:xfrm>
        </p:grpSpPr>
        <p:sp>
          <p:nvSpPr>
            <p:cNvPr name="Freeform 5" id="5"/>
            <p:cNvSpPr/>
            <p:nvPr/>
          </p:nvSpPr>
          <p:spPr>
            <a:xfrm flipH="false" flipV="false" rot="0">
              <a:off x="3836" y="0"/>
              <a:ext cx="1337967" cy="698500"/>
            </a:xfrm>
            <a:custGeom>
              <a:avLst/>
              <a:gdLst/>
              <a:ahLst/>
              <a:cxnLst/>
              <a:rect r="r" b="b" t="t" l="l"/>
              <a:pathLst>
                <a:path h="698500" w="1337967">
                  <a:moveTo>
                    <a:pt x="1331757" y="366518"/>
                  </a:moveTo>
                  <a:lnTo>
                    <a:pt x="1148650" y="681232"/>
                  </a:lnTo>
                  <a:cubicBezTo>
                    <a:pt x="1142430" y="691923"/>
                    <a:pt x="1130994" y="698500"/>
                    <a:pt x="1118625" y="698500"/>
                  </a:cubicBezTo>
                  <a:lnTo>
                    <a:pt x="219342" y="698500"/>
                  </a:lnTo>
                  <a:cubicBezTo>
                    <a:pt x="206973" y="698500"/>
                    <a:pt x="195537" y="691923"/>
                    <a:pt x="189317" y="681232"/>
                  </a:cubicBezTo>
                  <a:lnTo>
                    <a:pt x="6211" y="366518"/>
                  </a:lnTo>
                  <a:cubicBezTo>
                    <a:pt x="0" y="355844"/>
                    <a:pt x="0" y="342656"/>
                    <a:pt x="6211" y="331982"/>
                  </a:cubicBezTo>
                  <a:lnTo>
                    <a:pt x="189317" y="17268"/>
                  </a:lnTo>
                  <a:cubicBezTo>
                    <a:pt x="195537" y="6577"/>
                    <a:pt x="206973" y="0"/>
                    <a:pt x="219342" y="0"/>
                  </a:cubicBezTo>
                  <a:lnTo>
                    <a:pt x="1118625" y="0"/>
                  </a:lnTo>
                  <a:cubicBezTo>
                    <a:pt x="1130994" y="0"/>
                    <a:pt x="1142430" y="6577"/>
                    <a:pt x="1148650" y="17268"/>
                  </a:cubicBezTo>
                  <a:lnTo>
                    <a:pt x="1331757" y="331982"/>
                  </a:lnTo>
                  <a:cubicBezTo>
                    <a:pt x="1337967" y="342656"/>
                    <a:pt x="1337967" y="355844"/>
                    <a:pt x="1331757" y="366518"/>
                  </a:cubicBezTo>
                  <a:close/>
                </a:path>
              </a:pathLst>
            </a:custGeom>
            <a:solidFill>
              <a:srgbClr val="00ADEF"/>
            </a:solidFill>
          </p:spPr>
        </p:sp>
        <p:sp>
          <p:nvSpPr>
            <p:cNvPr name="TextBox 6" id="6"/>
            <p:cNvSpPr txBox="true"/>
            <p:nvPr/>
          </p:nvSpPr>
          <p:spPr>
            <a:xfrm>
              <a:off x="114300" y="19050"/>
              <a:ext cx="1117039" cy="679450"/>
            </a:xfrm>
            <a:prstGeom prst="rect">
              <a:avLst/>
            </a:prstGeom>
          </p:spPr>
          <p:txBody>
            <a:bodyPr anchor="ctr" rtlCol="false" tIns="42333" lIns="42333" bIns="42333" rIns="42333"/>
            <a:lstStyle/>
            <a:p>
              <a:pPr algn="ctr">
                <a:lnSpc>
                  <a:spcPts val="1980"/>
                </a:lnSpc>
              </a:pPr>
            </a:p>
          </p:txBody>
        </p:sp>
      </p:grpSp>
      <p:grpSp>
        <p:nvGrpSpPr>
          <p:cNvPr name="Group 7" id="7"/>
          <p:cNvGrpSpPr/>
          <p:nvPr/>
        </p:nvGrpSpPr>
        <p:grpSpPr>
          <a:xfrm rot="0">
            <a:off x="-1834850" y="8187581"/>
            <a:ext cx="6981239" cy="2470301"/>
            <a:chOff x="0" y="0"/>
            <a:chExt cx="1974009" cy="698500"/>
          </a:xfrm>
        </p:grpSpPr>
        <p:sp>
          <p:nvSpPr>
            <p:cNvPr name="Freeform 8" id="8"/>
            <p:cNvSpPr/>
            <p:nvPr/>
          </p:nvSpPr>
          <p:spPr>
            <a:xfrm flipH="false" flipV="false" rot="0">
              <a:off x="1917" y="0"/>
              <a:ext cx="1970175" cy="698500"/>
            </a:xfrm>
            <a:custGeom>
              <a:avLst/>
              <a:gdLst/>
              <a:ahLst/>
              <a:cxnLst/>
              <a:rect r="r" b="b" t="t" l="l"/>
              <a:pathLst>
                <a:path h="698500" w="1970175">
                  <a:moveTo>
                    <a:pt x="1967072" y="357877"/>
                  </a:moveTo>
                  <a:lnTo>
                    <a:pt x="1773911" y="689873"/>
                  </a:lnTo>
                  <a:cubicBezTo>
                    <a:pt x="1770803" y="695214"/>
                    <a:pt x="1765090" y="698500"/>
                    <a:pt x="1758911" y="698500"/>
                  </a:cubicBezTo>
                  <a:lnTo>
                    <a:pt x="211264" y="698500"/>
                  </a:lnTo>
                  <a:cubicBezTo>
                    <a:pt x="205084" y="698500"/>
                    <a:pt x="199371" y="695214"/>
                    <a:pt x="196264" y="689873"/>
                  </a:cubicBezTo>
                  <a:lnTo>
                    <a:pt x="3102" y="357877"/>
                  </a:lnTo>
                  <a:cubicBezTo>
                    <a:pt x="0" y="352544"/>
                    <a:pt x="0" y="345956"/>
                    <a:pt x="3102" y="340623"/>
                  </a:cubicBezTo>
                  <a:lnTo>
                    <a:pt x="196264" y="8627"/>
                  </a:lnTo>
                  <a:cubicBezTo>
                    <a:pt x="199371" y="3286"/>
                    <a:pt x="205084" y="0"/>
                    <a:pt x="211264" y="0"/>
                  </a:cubicBezTo>
                  <a:lnTo>
                    <a:pt x="1758911" y="0"/>
                  </a:lnTo>
                  <a:cubicBezTo>
                    <a:pt x="1765090" y="0"/>
                    <a:pt x="1770803" y="3286"/>
                    <a:pt x="1773911" y="8627"/>
                  </a:cubicBezTo>
                  <a:lnTo>
                    <a:pt x="1967072" y="340623"/>
                  </a:lnTo>
                  <a:cubicBezTo>
                    <a:pt x="1970175" y="345956"/>
                    <a:pt x="1970175" y="352544"/>
                    <a:pt x="1967072" y="357877"/>
                  </a:cubicBezTo>
                  <a:close/>
                </a:path>
              </a:pathLst>
            </a:custGeom>
            <a:solidFill>
              <a:srgbClr val="000B5D"/>
            </a:solidFill>
          </p:spPr>
        </p:sp>
        <p:sp>
          <p:nvSpPr>
            <p:cNvPr name="TextBox 9" id="9"/>
            <p:cNvSpPr txBox="true"/>
            <p:nvPr/>
          </p:nvSpPr>
          <p:spPr>
            <a:xfrm>
              <a:off x="114300" y="19050"/>
              <a:ext cx="1745409" cy="679450"/>
            </a:xfrm>
            <a:prstGeom prst="rect">
              <a:avLst/>
            </a:prstGeom>
          </p:spPr>
          <p:txBody>
            <a:bodyPr anchor="ctr" rtlCol="false" tIns="42333" lIns="42333" bIns="42333" rIns="42333"/>
            <a:lstStyle/>
            <a:p>
              <a:pPr algn="ctr">
                <a:lnSpc>
                  <a:spcPts val="1980"/>
                </a:lnSpc>
              </a:pPr>
            </a:p>
          </p:txBody>
        </p:sp>
      </p:grpSp>
      <p:sp>
        <p:nvSpPr>
          <p:cNvPr name="Freeform 10" id="10"/>
          <p:cNvSpPr/>
          <p:nvPr/>
        </p:nvSpPr>
        <p:spPr>
          <a:xfrm flipH="false" flipV="false" rot="0">
            <a:off x="272840" y="7715250"/>
            <a:ext cx="604170" cy="604170"/>
          </a:xfrm>
          <a:custGeom>
            <a:avLst/>
            <a:gdLst/>
            <a:ahLst/>
            <a:cxnLst/>
            <a:rect r="r" b="b" t="t" l="l"/>
            <a:pathLst>
              <a:path h="604170" w="604170">
                <a:moveTo>
                  <a:pt x="0" y="0"/>
                </a:moveTo>
                <a:lnTo>
                  <a:pt x="604169" y="0"/>
                </a:lnTo>
                <a:lnTo>
                  <a:pt x="604169" y="604170"/>
                </a:lnTo>
                <a:lnTo>
                  <a:pt x="0" y="604170"/>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grpSp>
        <p:nvGrpSpPr>
          <p:cNvPr name="Group 11" id="11"/>
          <p:cNvGrpSpPr/>
          <p:nvPr/>
        </p:nvGrpSpPr>
        <p:grpSpPr>
          <a:xfrm rot="0">
            <a:off x="11693356" y="1046160"/>
            <a:ext cx="4555739" cy="1941995"/>
            <a:chOff x="0" y="0"/>
            <a:chExt cx="1638616" cy="698500"/>
          </a:xfrm>
        </p:grpSpPr>
        <p:sp>
          <p:nvSpPr>
            <p:cNvPr name="Freeform 12" id="12"/>
            <p:cNvSpPr/>
            <p:nvPr/>
          </p:nvSpPr>
          <p:spPr>
            <a:xfrm flipH="false" flipV="false" rot="0">
              <a:off x="2937" y="0"/>
              <a:ext cx="1632742" cy="698500"/>
            </a:xfrm>
            <a:custGeom>
              <a:avLst/>
              <a:gdLst/>
              <a:ahLst/>
              <a:cxnLst/>
              <a:rect r="r" b="b" t="t" l="l"/>
              <a:pathLst>
                <a:path h="698500" w="1632742">
                  <a:moveTo>
                    <a:pt x="1627987" y="362470"/>
                  </a:moveTo>
                  <a:lnTo>
                    <a:pt x="1440170" y="685280"/>
                  </a:lnTo>
                  <a:cubicBezTo>
                    <a:pt x="1435408" y="693465"/>
                    <a:pt x="1426654" y="698500"/>
                    <a:pt x="1417185" y="698500"/>
                  </a:cubicBezTo>
                  <a:lnTo>
                    <a:pt x="215557" y="698500"/>
                  </a:lnTo>
                  <a:cubicBezTo>
                    <a:pt x="206088" y="698500"/>
                    <a:pt x="197333" y="693465"/>
                    <a:pt x="192572" y="685280"/>
                  </a:cubicBezTo>
                  <a:lnTo>
                    <a:pt x="4754" y="362470"/>
                  </a:lnTo>
                  <a:cubicBezTo>
                    <a:pt x="0" y="354298"/>
                    <a:pt x="0" y="344202"/>
                    <a:pt x="4754" y="336030"/>
                  </a:cubicBezTo>
                  <a:lnTo>
                    <a:pt x="192572" y="13220"/>
                  </a:lnTo>
                  <a:cubicBezTo>
                    <a:pt x="197333" y="5035"/>
                    <a:pt x="206088" y="0"/>
                    <a:pt x="215557" y="0"/>
                  </a:cubicBezTo>
                  <a:lnTo>
                    <a:pt x="1417185" y="0"/>
                  </a:lnTo>
                  <a:cubicBezTo>
                    <a:pt x="1426654" y="0"/>
                    <a:pt x="1435408" y="5035"/>
                    <a:pt x="1440170" y="13220"/>
                  </a:cubicBezTo>
                  <a:lnTo>
                    <a:pt x="1627987" y="336030"/>
                  </a:lnTo>
                  <a:cubicBezTo>
                    <a:pt x="1632742" y="344202"/>
                    <a:pt x="1632742" y="354298"/>
                    <a:pt x="1627987" y="362470"/>
                  </a:cubicBezTo>
                  <a:close/>
                </a:path>
              </a:pathLst>
            </a:custGeom>
            <a:solidFill>
              <a:srgbClr val="00ADEF"/>
            </a:solidFill>
          </p:spPr>
        </p:sp>
        <p:sp>
          <p:nvSpPr>
            <p:cNvPr name="TextBox 13" id="13"/>
            <p:cNvSpPr txBox="true"/>
            <p:nvPr/>
          </p:nvSpPr>
          <p:spPr>
            <a:xfrm>
              <a:off x="114300" y="19050"/>
              <a:ext cx="1410016" cy="679450"/>
            </a:xfrm>
            <a:prstGeom prst="rect">
              <a:avLst/>
            </a:prstGeom>
          </p:spPr>
          <p:txBody>
            <a:bodyPr anchor="ctr" rtlCol="false" tIns="42333" lIns="42333" bIns="42333" rIns="42333"/>
            <a:lstStyle/>
            <a:p>
              <a:pPr algn="ctr">
                <a:lnSpc>
                  <a:spcPts val="1980"/>
                </a:lnSpc>
              </a:pPr>
            </a:p>
          </p:txBody>
        </p:sp>
      </p:grpSp>
      <p:grpSp>
        <p:nvGrpSpPr>
          <p:cNvPr name="Group 14" id="14"/>
          <p:cNvGrpSpPr/>
          <p:nvPr/>
        </p:nvGrpSpPr>
        <p:grpSpPr>
          <a:xfrm rot="0">
            <a:off x="9229896" y="1527486"/>
            <a:ext cx="8192620" cy="7040532"/>
            <a:chOff x="0" y="0"/>
            <a:chExt cx="812800" cy="698500"/>
          </a:xfrm>
        </p:grpSpPr>
        <p:sp>
          <p:nvSpPr>
            <p:cNvPr name="Freeform 15" id="15"/>
            <p:cNvSpPr/>
            <p:nvPr/>
          </p:nvSpPr>
          <p:spPr>
            <a:xfrm flipH="false" flipV="false" rot="0">
              <a:off x="1633" y="0"/>
              <a:ext cx="809534" cy="698500"/>
            </a:xfrm>
            <a:custGeom>
              <a:avLst/>
              <a:gdLst/>
              <a:ahLst/>
              <a:cxnLst/>
              <a:rect r="r" b="b" t="t" l="l"/>
              <a:pathLst>
                <a:path h="698500" w="809534">
                  <a:moveTo>
                    <a:pt x="806890" y="356601"/>
                  </a:moveTo>
                  <a:lnTo>
                    <a:pt x="612244" y="691149"/>
                  </a:lnTo>
                  <a:cubicBezTo>
                    <a:pt x="609596" y="695700"/>
                    <a:pt x="604728" y="698500"/>
                    <a:pt x="599462" y="698500"/>
                  </a:cubicBezTo>
                  <a:lnTo>
                    <a:pt x="210072" y="698500"/>
                  </a:lnTo>
                  <a:cubicBezTo>
                    <a:pt x="204806" y="698500"/>
                    <a:pt x="199938" y="695700"/>
                    <a:pt x="197290" y="691149"/>
                  </a:cubicBezTo>
                  <a:lnTo>
                    <a:pt x="2644" y="356601"/>
                  </a:lnTo>
                  <a:cubicBezTo>
                    <a:pt x="0" y="352057"/>
                    <a:pt x="0" y="346443"/>
                    <a:pt x="2644" y="341899"/>
                  </a:cubicBezTo>
                  <a:lnTo>
                    <a:pt x="197290" y="7351"/>
                  </a:lnTo>
                  <a:cubicBezTo>
                    <a:pt x="199938" y="2800"/>
                    <a:pt x="204806" y="0"/>
                    <a:pt x="210072" y="0"/>
                  </a:cubicBezTo>
                  <a:lnTo>
                    <a:pt x="599462" y="0"/>
                  </a:lnTo>
                  <a:cubicBezTo>
                    <a:pt x="604728" y="0"/>
                    <a:pt x="609596" y="2800"/>
                    <a:pt x="612244" y="7351"/>
                  </a:cubicBezTo>
                  <a:lnTo>
                    <a:pt x="806890" y="341899"/>
                  </a:lnTo>
                  <a:cubicBezTo>
                    <a:pt x="809534" y="346443"/>
                    <a:pt x="809534" y="352057"/>
                    <a:pt x="806890" y="356601"/>
                  </a:cubicBezTo>
                  <a:close/>
                </a:path>
              </a:pathLst>
            </a:custGeom>
            <a:solidFill>
              <a:srgbClr val="000B5D"/>
            </a:solidFill>
          </p:spPr>
        </p:sp>
        <p:sp>
          <p:nvSpPr>
            <p:cNvPr name="TextBox 16" id="16"/>
            <p:cNvSpPr txBox="true"/>
            <p:nvPr/>
          </p:nvSpPr>
          <p:spPr>
            <a:xfrm>
              <a:off x="114300" y="19050"/>
              <a:ext cx="584200" cy="679450"/>
            </a:xfrm>
            <a:prstGeom prst="rect">
              <a:avLst/>
            </a:prstGeom>
          </p:spPr>
          <p:txBody>
            <a:bodyPr anchor="ctr" rtlCol="false" tIns="42333" lIns="42333" bIns="42333" rIns="42333"/>
            <a:lstStyle/>
            <a:p>
              <a:pPr algn="ctr">
                <a:lnSpc>
                  <a:spcPts val="1980"/>
                </a:lnSpc>
              </a:pPr>
            </a:p>
          </p:txBody>
        </p:sp>
      </p:grpSp>
      <p:grpSp>
        <p:nvGrpSpPr>
          <p:cNvPr name="Group 17" id="17"/>
          <p:cNvGrpSpPr/>
          <p:nvPr/>
        </p:nvGrpSpPr>
        <p:grpSpPr>
          <a:xfrm rot="0">
            <a:off x="9734961" y="1445018"/>
            <a:ext cx="8320834" cy="7205467"/>
            <a:chOff x="0" y="0"/>
            <a:chExt cx="4282440" cy="3708400"/>
          </a:xfrm>
        </p:grpSpPr>
        <p:sp>
          <p:nvSpPr>
            <p:cNvPr name="Freeform 18" id="18"/>
            <p:cNvSpPr/>
            <p:nvPr/>
          </p:nvSpPr>
          <p:spPr>
            <a:xfrm flipH="false" flipV="false" rot="0">
              <a:off x="0" y="0"/>
              <a:ext cx="4282440" cy="3708400"/>
            </a:xfrm>
            <a:custGeom>
              <a:avLst/>
              <a:gdLst/>
              <a:ahLst/>
              <a:cxnLst/>
              <a:rect r="r" b="b" t="t" l="l"/>
              <a:pathLst>
                <a:path h="3708400" w="4282440">
                  <a:moveTo>
                    <a:pt x="3211830" y="0"/>
                  </a:moveTo>
                  <a:lnTo>
                    <a:pt x="1070610" y="0"/>
                  </a:lnTo>
                  <a:lnTo>
                    <a:pt x="0" y="1854200"/>
                  </a:lnTo>
                  <a:lnTo>
                    <a:pt x="1070610" y="3708400"/>
                  </a:lnTo>
                  <a:lnTo>
                    <a:pt x="3211830" y="3708400"/>
                  </a:lnTo>
                  <a:lnTo>
                    <a:pt x="4282440" y="1854200"/>
                  </a:lnTo>
                  <a:close/>
                </a:path>
              </a:pathLst>
            </a:custGeom>
            <a:blipFill>
              <a:blip r:embed="rId4"/>
              <a:stretch>
                <a:fillRect l="-26973" t="0" r="-26973" b="0"/>
              </a:stretch>
            </a:blipFill>
          </p:spPr>
        </p:sp>
      </p:grpSp>
      <p:grpSp>
        <p:nvGrpSpPr>
          <p:cNvPr name="Group 19" id="19"/>
          <p:cNvGrpSpPr/>
          <p:nvPr/>
        </p:nvGrpSpPr>
        <p:grpSpPr>
          <a:xfrm rot="0">
            <a:off x="10061569" y="7487755"/>
            <a:ext cx="2259776" cy="1941995"/>
            <a:chOff x="0" y="0"/>
            <a:chExt cx="812800" cy="698500"/>
          </a:xfrm>
        </p:grpSpPr>
        <p:sp>
          <p:nvSpPr>
            <p:cNvPr name="Freeform 20" id="20"/>
            <p:cNvSpPr/>
            <p:nvPr/>
          </p:nvSpPr>
          <p:spPr>
            <a:xfrm flipH="false" flipV="false" rot="0">
              <a:off x="5921" y="0"/>
              <a:ext cx="800958" cy="698500"/>
            </a:xfrm>
            <a:custGeom>
              <a:avLst/>
              <a:gdLst/>
              <a:ahLst/>
              <a:cxnLst/>
              <a:rect r="r" b="b" t="t" l="l"/>
              <a:pathLst>
                <a:path h="698500" w="800958">
                  <a:moveTo>
                    <a:pt x="791373" y="375901"/>
                  </a:moveTo>
                  <a:lnTo>
                    <a:pt x="619185" y="671849"/>
                  </a:lnTo>
                  <a:cubicBezTo>
                    <a:pt x="609585" y="688349"/>
                    <a:pt x="591935" y="698500"/>
                    <a:pt x="572845" y="698500"/>
                  </a:cubicBezTo>
                  <a:lnTo>
                    <a:pt x="228113" y="698500"/>
                  </a:lnTo>
                  <a:cubicBezTo>
                    <a:pt x="209023" y="698500"/>
                    <a:pt x="191373" y="688349"/>
                    <a:pt x="181773" y="671849"/>
                  </a:cubicBezTo>
                  <a:lnTo>
                    <a:pt x="9585" y="375901"/>
                  </a:lnTo>
                  <a:cubicBezTo>
                    <a:pt x="0" y="359426"/>
                    <a:pt x="0" y="339074"/>
                    <a:pt x="9585" y="322599"/>
                  </a:cubicBezTo>
                  <a:lnTo>
                    <a:pt x="181773" y="26651"/>
                  </a:lnTo>
                  <a:cubicBezTo>
                    <a:pt x="191373" y="10151"/>
                    <a:pt x="209023" y="0"/>
                    <a:pt x="228113" y="0"/>
                  </a:cubicBezTo>
                  <a:lnTo>
                    <a:pt x="572845" y="0"/>
                  </a:lnTo>
                  <a:cubicBezTo>
                    <a:pt x="591935" y="0"/>
                    <a:pt x="609585" y="10151"/>
                    <a:pt x="619185" y="26651"/>
                  </a:cubicBezTo>
                  <a:lnTo>
                    <a:pt x="791373" y="322599"/>
                  </a:lnTo>
                  <a:cubicBezTo>
                    <a:pt x="800958" y="339074"/>
                    <a:pt x="800958" y="359426"/>
                    <a:pt x="791373" y="375901"/>
                  </a:cubicBezTo>
                  <a:close/>
                </a:path>
              </a:pathLst>
            </a:custGeom>
            <a:solidFill>
              <a:srgbClr val="000B5D"/>
            </a:solidFill>
          </p:spPr>
        </p:sp>
        <p:sp>
          <p:nvSpPr>
            <p:cNvPr name="TextBox 21" id="21"/>
            <p:cNvSpPr txBox="true"/>
            <p:nvPr/>
          </p:nvSpPr>
          <p:spPr>
            <a:xfrm>
              <a:off x="114300" y="19050"/>
              <a:ext cx="584200" cy="679450"/>
            </a:xfrm>
            <a:prstGeom prst="rect">
              <a:avLst/>
            </a:prstGeom>
          </p:spPr>
          <p:txBody>
            <a:bodyPr anchor="ctr" rtlCol="false" tIns="42333" lIns="42333" bIns="42333" rIns="42333"/>
            <a:lstStyle/>
            <a:p>
              <a:pPr algn="ctr">
                <a:lnSpc>
                  <a:spcPts val="1980"/>
                </a:lnSpc>
              </a:pPr>
            </a:p>
          </p:txBody>
        </p:sp>
      </p:grpSp>
      <p:grpSp>
        <p:nvGrpSpPr>
          <p:cNvPr name="Group 22" id="22"/>
          <p:cNvGrpSpPr/>
          <p:nvPr/>
        </p:nvGrpSpPr>
        <p:grpSpPr>
          <a:xfrm rot="0">
            <a:off x="8430960" y="6801169"/>
            <a:ext cx="1597872" cy="1373171"/>
            <a:chOff x="0" y="0"/>
            <a:chExt cx="812800" cy="698500"/>
          </a:xfrm>
        </p:grpSpPr>
        <p:sp>
          <p:nvSpPr>
            <p:cNvPr name="Freeform 23" id="23"/>
            <p:cNvSpPr/>
            <p:nvPr/>
          </p:nvSpPr>
          <p:spPr>
            <a:xfrm flipH="false" flipV="false" rot="0">
              <a:off x="8374" y="0"/>
              <a:ext cx="796053" cy="698500"/>
            </a:xfrm>
            <a:custGeom>
              <a:avLst/>
              <a:gdLst/>
              <a:ahLst/>
              <a:cxnLst/>
              <a:rect r="r" b="b" t="t" l="l"/>
              <a:pathLst>
                <a:path h="698500" w="796053">
                  <a:moveTo>
                    <a:pt x="782497" y="386941"/>
                  </a:moveTo>
                  <a:lnTo>
                    <a:pt x="623155" y="660809"/>
                  </a:lnTo>
                  <a:cubicBezTo>
                    <a:pt x="609578" y="684144"/>
                    <a:pt x="584617" y="698500"/>
                    <a:pt x="557620" y="698500"/>
                  </a:cubicBezTo>
                  <a:lnTo>
                    <a:pt x="238432" y="698500"/>
                  </a:lnTo>
                  <a:cubicBezTo>
                    <a:pt x="211435" y="698500"/>
                    <a:pt x="186474" y="684144"/>
                    <a:pt x="172897" y="660809"/>
                  </a:cubicBezTo>
                  <a:lnTo>
                    <a:pt x="13555" y="386941"/>
                  </a:lnTo>
                  <a:cubicBezTo>
                    <a:pt x="0" y="363642"/>
                    <a:pt x="0" y="334858"/>
                    <a:pt x="13555" y="311559"/>
                  </a:cubicBezTo>
                  <a:lnTo>
                    <a:pt x="172897" y="37691"/>
                  </a:lnTo>
                  <a:cubicBezTo>
                    <a:pt x="186474" y="14356"/>
                    <a:pt x="211435" y="0"/>
                    <a:pt x="238432" y="0"/>
                  </a:cubicBezTo>
                  <a:lnTo>
                    <a:pt x="557620" y="0"/>
                  </a:lnTo>
                  <a:cubicBezTo>
                    <a:pt x="584617" y="0"/>
                    <a:pt x="609578" y="14356"/>
                    <a:pt x="623155" y="37691"/>
                  </a:cubicBezTo>
                  <a:lnTo>
                    <a:pt x="782497" y="311559"/>
                  </a:lnTo>
                  <a:cubicBezTo>
                    <a:pt x="796052" y="334858"/>
                    <a:pt x="796052" y="363642"/>
                    <a:pt x="782497" y="386941"/>
                  </a:cubicBezTo>
                  <a:close/>
                </a:path>
              </a:pathLst>
            </a:custGeom>
            <a:solidFill>
              <a:srgbClr val="00ADEF"/>
            </a:solidFill>
          </p:spPr>
        </p:sp>
        <p:sp>
          <p:nvSpPr>
            <p:cNvPr name="TextBox 24" id="24"/>
            <p:cNvSpPr txBox="true"/>
            <p:nvPr/>
          </p:nvSpPr>
          <p:spPr>
            <a:xfrm>
              <a:off x="114300" y="19050"/>
              <a:ext cx="584200" cy="679450"/>
            </a:xfrm>
            <a:prstGeom prst="rect">
              <a:avLst/>
            </a:prstGeom>
          </p:spPr>
          <p:txBody>
            <a:bodyPr anchor="ctr" rtlCol="false" tIns="42333" lIns="42333" bIns="42333" rIns="42333"/>
            <a:lstStyle/>
            <a:p>
              <a:pPr algn="ctr">
                <a:lnSpc>
                  <a:spcPts val="1980"/>
                </a:lnSpc>
              </a:pPr>
            </a:p>
          </p:txBody>
        </p:sp>
      </p:grpSp>
    </p:spTree>
  </p:cSld>
  <p:clrMapOvr>
    <a:masterClrMapping/>
  </p:clrMapOvr>
  <p:transition spd="fast">
    <p:circle/>
  </p:transition>
</p:sld>
</file>

<file path=ppt/slides/slide15.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TextBox 2" id="2"/>
          <p:cNvSpPr txBox="true"/>
          <p:nvPr/>
        </p:nvSpPr>
        <p:spPr>
          <a:xfrm rot="0">
            <a:off x="867130" y="1410472"/>
            <a:ext cx="9548735" cy="1041920"/>
          </a:xfrm>
          <a:prstGeom prst="rect">
            <a:avLst/>
          </a:prstGeom>
        </p:spPr>
        <p:txBody>
          <a:bodyPr anchor="t" rtlCol="false" tIns="0" lIns="0" bIns="0" rIns="0">
            <a:spAutoFit/>
          </a:bodyPr>
          <a:lstStyle/>
          <a:p>
            <a:pPr algn="l">
              <a:lnSpc>
                <a:spcPts val="7996"/>
              </a:lnSpc>
            </a:pPr>
            <a:r>
              <a:rPr lang="en-US" b="true" sz="5711">
                <a:solidFill>
                  <a:srgbClr val="000B5D"/>
                </a:solidFill>
                <a:latin typeface="Poppins Semi-Bold"/>
                <a:ea typeface="Poppins Semi-Bold"/>
                <a:cs typeface="Poppins Semi-Bold"/>
                <a:sym typeface="Poppins Semi-Bold"/>
              </a:rPr>
              <a:t>MAGNESIUM</a:t>
            </a:r>
          </a:p>
        </p:txBody>
      </p:sp>
      <p:sp>
        <p:nvSpPr>
          <p:cNvPr name="TextBox 3" id="3"/>
          <p:cNvSpPr txBox="true"/>
          <p:nvPr/>
        </p:nvSpPr>
        <p:spPr>
          <a:xfrm rot="0">
            <a:off x="867130" y="2830217"/>
            <a:ext cx="7627214" cy="5241925"/>
          </a:xfrm>
          <a:prstGeom prst="rect">
            <a:avLst/>
          </a:prstGeom>
        </p:spPr>
        <p:txBody>
          <a:bodyPr anchor="t" rtlCol="false" tIns="0" lIns="0" bIns="0" rIns="0">
            <a:spAutoFit/>
          </a:bodyPr>
          <a:lstStyle/>
          <a:p>
            <a:pPr algn="just">
              <a:lnSpc>
                <a:spcPts val="2995"/>
              </a:lnSpc>
            </a:pPr>
            <a:r>
              <a:rPr lang="en-US" sz="2496">
                <a:solidFill>
                  <a:srgbClr val="000000"/>
                </a:solidFill>
                <a:latin typeface="Poppins"/>
                <a:ea typeface="Poppins"/>
                <a:cs typeface="Poppins"/>
                <a:sym typeface="Poppins"/>
              </a:rPr>
              <a:t>Magnesium berperan penting dalam fungsi saraf dan sel, seperti transmisi saraf, koordinasi neuromuskular, dan perkembangan otak. Magnesium juga membantu menjaga keseimbangan elektrolit dan kontraksi otot</a:t>
            </a:r>
          </a:p>
          <a:p>
            <a:pPr algn="just">
              <a:lnSpc>
                <a:spcPts val="2995"/>
              </a:lnSpc>
            </a:pPr>
            <a:r>
              <a:rPr lang="en-US" sz="2496">
                <a:solidFill>
                  <a:srgbClr val="000000"/>
                </a:solidFill>
                <a:latin typeface="Poppins"/>
                <a:ea typeface="Poppins"/>
                <a:cs typeface="Poppins"/>
                <a:sym typeface="Poppins"/>
              </a:rPr>
              <a:t>Peranan magnesium terhadap syaraf :</a:t>
            </a:r>
          </a:p>
          <a:p>
            <a:pPr algn="just" marL="538950" indent="-269475" lvl="1">
              <a:lnSpc>
                <a:spcPts val="2995"/>
              </a:lnSpc>
              <a:buFont typeface="Arial"/>
              <a:buChar char="•"/>
            </a:pPr>
            <a:r>
              <a:rPr lang="en-US" sz="2496">
                <a:solidFill>
                  <a:srgbClr val="000000"/>
                </a:solidFill>
                <a:latin typeface="Poppins"/>
                <a:ea typeface="Poppins"/>
                <a:cs typeface="Poppins"/>
                <a:sym typeface="Poppins"/>
              </a:rPr>
              <a:t>Membantu perkembangan otak, memori, dan pembelajaran </a:t>
            </a:r>
          </a:p>
          <a:p>
            <a:pPr algn="just" marL="538950" indent="-269475" lvl="1">
              <a:lnSpc>
                <a:spcPts val="2995"/>
              </a:lnSpc>
              <a:buFont typeface="Arial"/>
              <a:buChar char="•"/>
            </a:pPr>
            <a:r>
              <a:rPr lang="en-US" sz="2496">
                <a:solidFill>
                  <a:srgbClr val="000000"/>
                </a:solidFill>
                <a:latin typeface="Poppins"/>
                <a:ea typeface="Poppins"/>
                <a:cs typeface="Poppins"/>
                <a:sym typeface="Poppins"/>
              </a:rPr>
              <a:t>Melindungi terhadap eksitasi berlebihan yang menyebabkan kematian sel</a:t>
            </a:r>
          </a:p>
          <a:p>
            <a:pPr algn="just" marL="538950" indent="-269475" lvl="1">
              <a:lnSpc>
                <a:spcPts val="2995"/>
              </a:lnSpc>
              <a:buFont typeface="Arial"/>
              <a:buChar char="•"/>
            </a:pPr>
            <a:r>
              <a:rPr lang="en-US" sz="2496">
                <a:solidFill>
                  <a:srgbClr val="000000"/>
                </a:solidFill>
                <a:latin typeface="Poppins"/>
                <a:ea typeface="Poppins"/>
                <a:cs typeface="Poppins"/>
                <a:sym typeface="Poppins"/>
              </a:rPr>
              <a:t>Menenangkan sistem saraf dan dapat membantu mengurangi gejala stres dan kecemasan </a:t>
            </a:r>
          </a:p>
          <a:p>
            <a:pPr algn="just">
              <a:lnSpc>
                <a:spcPts val="2995"/>
              </a:lnSpc>
            </a:pPr>
          </a:p>
        </p:txBody>
      </p:sp>
      <p:grpSp>
        <p:nvGrpSpPr>
          <p:cNvPr name="Group 4" id="4"/>
          <p:cNvGrpSpPr/>
          <p:nvPr/>
        </p:nvGrpSpPr>
        <p:grpSpPr>
          <a:xfrm rot="0">
            <a:off x="-2078128" y="7715250"/>
            <a:ext cx="3487675" cy="1810397"/>
            <a:chOff x="0" y="0"/>
            <a:chExt cx="1345639" cy="698500"/>
          </a:xfrm>
        </p:grpSpPr>
        <p:sp>
          <p:nvSpPr>
            <p:cNvPr name="Freeform 5" id="5"/>
            <p:cNvSpPr/>
            <p:nvPr/>
          </p:nvSpPr>
          <p:spPr>
            <a:xfrm flipH="false" flipV="false" rot="0">
              <a:off x="3836" y="0"/>
              <a:ext cx="1337967" cy="698500"/>
            </a:xfrm>
            <a:custGeom>
              <a:avLst/>
              <a:gdLst/>
              <a:ahLst/>
              <a:cxnLst/>
              <a:rect r="r" b="b" t="t" l="l"/>
              <a:pathLst>
                <a:path h="698500" w="1337967">
                  <a:moveTo>
                    <a:pt x="1331757" y="366518"/>
                  </a:moveTo>
                  <a:lnTo>
                    <a:pt x="1148650" y="681232"/>
                  </a:lnTo>
                  <a:cubicBezTo>
                    <a:pt x="1142430" y="691923"/>
                    <a:pt x="1130994" y="698500"/>
                    <a:pt x="1118625" y="698500"/>
                  </a:cubicBezTo>
                  <a:lnTo>
                    <a:pt x="219342" y="698500"/>
                  </a:lnTo>
                  <a:cubicBezTo>
                    <a:pt x="206973" y="698500"/>
                    <a:pt x="195537" y="691923"/>
                    <a:pt x="189317" y="681232"/>
                  </a:cubicBezTo>
                  <a:lnTo>
                    <a:pt x="6211" y="366518"/>
                  </a:lnTo>
                  <a:cubicBezTo>
                    <a:pt x="0" y="355844"/>
                    <a:pt x="0" y="342656"/>
                    <a:pt x="6211" y="331982"/>
                  </a:cubicBezTo>
                  <a:lnTo>
                    <a:pt x="189317" y="17268"/>
                  </a:lnTo>
                  <a:cubicBezTo>
                    <a:pt x="195537" y="6577"/>
                    <a:pt x="206973" y="0"/>
                    <a:pt x="219342" y="0"/>
                  </a:cubicBezTo>
                  <a:lnTo>
                    <a:pt x="1118625" y="0"/>
                  </a:lnTo>
                  <a:cubicBezTo>
                    <a:pt x="1130994" y="0"/>
                    <a:pt x="1142430" y="6577"/>
                    <a:pt x="1148650" y="17268"/>
                  </a:cubicBezTo>
                  <a:lnTo>
                    <a:pt x="1331757" y="331982"/>
                  </a:lnTo>
                  <a:cubicBezTo>
                    <a:pt x="1337967" y="342656"/>
                    <a:pt x="1337967" y="355844"/>
                    <a:pt x="1331757" y="366518"/>
                  </a:cubicBezTo>
                  <a:close/>
                </a:path>
              </a:pathLst>
            </a:custGeom>
            <a:solidFill>
              <a:srgbClr val="00ADEF"/>
            </a:solidFill>
          </p:spPr>
        </p:sp>
        <p:sp>
          <p:nvSpPr>
            <p:cNvPr name="TextBox 6" id="6"/>
            <p:cNvSpPr txBox="true"/>
            <p:nvPr/>
          </p:nvSpPr>
          <p:spPr>
            <a:xfrm>
              <a:off x="114300" y="19050"/>
              <a:ext cx="1117039" cy="679450"/>
            </a:xfrm>
            <a:prstGeom prst="rect">
              <a:avLst/>
            </a:prstGeom>
          </p:spPr>
          <p:txBody>
            <a:bodyPr anchor="ctr" rtlCol="false" tIns="42333" lIns="42333" bIns="42333" rIns="42333"/>
            <a:lstStyle/>
            <a:p>
              <a:pPr algn="ctr">
                <a:lnSpc>
                  <a:spcPts val="1980"/>
                </a:lnSpc>
              </a:pPr>
            </a:p>
          </p:txBody>
        </p:sp>
      </p:grpSp>
      <p:grpSp>
        <p:nvGrpSpPr>
          <p:cNvPr name="Group 7" id="7"/>
          <p:cNvGrpSpPr/>
          <p:nvPr/>
        </p:nvGrpSpPr>
        <p:grpSpPr>
          <a:xfrm rot="0">
            <a:off x="-1834850" y="8187581"/>
            <a:ext cx="6981239" cy="2470301"/>
            <a:chOff x="0" y="0"/>
            <a:chExt cx="1974009" cy="698500"/>
          </a:xfrm>
        </p:grpSpPr>
        <p:sp>
          <p:nvSpPr>
            <p:cNvPr name="Freeform 8" id="8"/>
            <p:cNvSpPr/>
            <p:nvPr/>
          </p:nvSpPr>
          <p:spPr>
            <a:xfrm flipH="false" flipV="false" rot="0">
              <a:off x="1917" y="0"/>
              <a:ext cx="1970175" cy="698500"/>
            </a:xfrm>
            <a:custGeom>
              <a:avLst/>
              <a:gdLst/>
              <a:ahLst/>
              <a:cxnLst/>
              <a:rect r="r" b="b" t="t" l="l"/>
              <a:pathLst>
                <a:path h="698500" w="1970175">
                  <a:moveTo>
                    <a:pt x="1967072" y="357877"/>
                  </a:moveTo>
                  <a:lnTo>
                    <a:pt x="1773911" y="689873"/>
                  </a:lnTo>
                  <a:cubicBezTo>
                    <a:pt x="1770803" y="695214"/>
                    <a:pt x="1765090" y="698500"/>
                    <a:pt x="1758911" y="698500"/>
                  </a:cubicBezTo>
                  <a:lnTo>
                    <a:pt x="211264" y="698500"/>
                  </a:lnTo>
                  <a:cubicBezTo>
                    <a:pt x="205084" y="698500"/>
                    <a:pt x="199371" y="695214"/>
                    <a:pt x="196264" y="689873"/>
                  </a:cubicBezTo>
                  <a:lnTo>
                    <a:pt x="3102" y="357877"/>
                  </a:lnTo>
                  <a:cubicBezTo>
                    <a:pt x="0" y="352544"/>
                    <a:pt x="0" y="345956"/>
                    <a:pt x="3102" y="340623"/>
                  </a:cubicBezTo>
                  <a:lnTo>
                    <a:pt x="196264" y="8627"/>
                  </a:lnTo>
                  <a:cubicBezTo>
                    <a:pt x="199371" y="3286"/>
                    <a:pt x="205084" y="0"/>
                    <a:pt x="211264" y="0"/>
                  </a:cubicBezTo>
                  <a:lnTo>
                    <a:pt x="1758911" y="0"/>
                  </a:lnTo>
                  <a:cubicBezTo>
                    <a:pt x="1765090" y="0"/>
                    <a:pt x="1770803" y="3286"/>
                    <a:pt x="1773911" y="8627"/>
                  </a:cubicBezTo>
                  <a:lnTo>
                    <a:pt x="1967072" y="340623"/>
                  </a:lnTo>
                  <a:cubicBezTo>
                    <a:pt x="1970175" y="345956"/>
                    <a:pt x="1970175" y="352544"/>
                    <a:pt x="1967072" y="357877"/>
                  </a:cubicBezTo>
                  <a:close/>
                </a:path>
              </a:pathLst>
            </a:custGeom>
            <a:solidFill>
              <a:srgbClr val="000B5D"/>
            </a:solidFill>
          </p:spPr>
        </p:sp>
        <p:sp>
          <p:nvSpPr>
            <p:cNvPr name="TextBox 9" id="9"/>
            <p:cNvSpPr txBox="true"/>
            <p:nvPr/>
          </p:nvSpPr>
          <p:spPr>
            <a:xfrm>
              <a:off x="114300" y="19050"/>
              <a:ext cx="1745409" cy="679450"/>
            </a:xfrm>
            <a:prstGeom prst="rect">
              <a:avLst/>
            </a:prstGeom>
          </p:spPr>
          <p:txBody>
            <a:bodyPr anchor="ctr" rtlCol="false" tIns="42333" lIns="42333" bIns="42333" rIns="42333"/>
            <a:lstStyle/>
            <a:p>
              <a:pPr algn="ctr">
                <a:lnSpc>
                  <a:spcPts val="1980"/>
                </a:lnSpc>
              </a:pPr>
            </a:p>
          </p:txBody>
        </p:sp>
      </p:grpSp>
      <p:sp>
        <p:nvSpPr>
          <p:cNvPr name="Freeform 10" id="10"/>
          <p:cNvSpPr/>
          <p:nvPr/>
        </p:nvSpPr>
        <p:spPr>
          <a:xfrm flipH="false" flipV="false" rot="0">
            <a:off x="272840" y="7715250"/>
            <a:ext cx="604170" cy="604170"/>
          </a:xfrm>
          <a:custGeom>
            <a:avLst/>
            <a:gdLst/>
            <a:ahLst/>
            <a:cxnLst/>
            <a:rect r="r" b="b" t="t" l="l"/>
            <a:pathLst>
              <a:path h="604170" w="604170">
                <a:moveTo>
                  <a:pt x="0" y="0"/>
                </a:moveTo>
                <a:lnTo>
                  <a:pt x="604169" y="0"/>
                </a:lnTo>
                <a:lnTo>
                  <a:pt x="604169" y="604170"/>
                </a:lnTo>
                <a:lnTo>
                  <a:pt x="0" y="604170"/>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grpSp>
        <p:nvGrpSpPr>
          <p:cNvPr name="Group 11" id="11"/>
          <p:cNvGrpSpPr/>
          <p:nvPr/>
        </p:nvGrpSpPr>
        <p:grpSpPr>
          <a:xfrm rot="0">
            <a:off x="11693356" y="1046160"/>
            <a:ext cx="4555739" cy="1941995"/>
            <a:chOff x="0" y="0"/>
            <a:chExt cx="1638616" cy="698500"/>
          </a:xfrm>
        </p:grpSpPr>
        <p:sp>
          <p:nvSpPr>
            <p:cNvPr name="Freeform 12" id="12"/>
            <p:cNvSpPr/>
            <p:nvPr/>
          </p:nvSpPr>
          <p:spPr>
            <a:xfrm flipH="false" flipV="false" rot="0">
              <a:off x="2937" y="0"/>
              <a:ext cx="1632742" cy="698500"/>
            </a:xfrm>
            <a:custGeom>
              <a:avLst/>
              <a:gdLst/>
              <a:ahLst/>
              <a:cxnLst/>
              <a:rect r="r" b="b" t="t" l="l"/>
              <a:pathLst>
                <a:path h="698500" w="1632742">
                  <a:moveTo>
                    <a:pt x="1627987" y="362470"/>
                  </a:moveTo>
                  <a:lnTo>
                    <a:pt x="1440170" y="685280"/>
                  </a:lnTo>
                  <a:cubicBezTo>
                    <a:pt x="1435408" y="693465"/>
                    <a:pt x="1426654" y="698500"/>
                    <a:pt x="1417185" y="698500"/>
                  </a:cubicBezTo>
                  <a:lnTo>
                    <a:pt x="215557" y="698500"/>
                  </a:lnTo>
                  <a:cubicBezTo>
                    <a:pt x="206088" y="698500"/>
                    <a:pt x="197333" y="693465"/>
                    <a:pt x="192572" y="685280"/>
                  </a:cubicBezTo>
                  <a:lnTo>
                    <a:pt x="4754" y="362470"/>
                  </a:lnTo>
                  <a:cubicBezTo>
                    <a:pt x="0" y="354298"/>
                    <a:pt x="0" y="344202"/>
                    <a:pt x="4754" y="336030"/>
                  </a:cubicBezTo>
                  <a:lnTo>
                    <a:pt x="192572" y="13220"/>
                  </a:lnTo>
                  <a:cubicBezTo>
                    <a:pt x="197333" y="5035"/>
                    <a:pt x="206088" y="0"/>
                    <a:pt x="215557" y="0"/>
                  </a:cubicBezTo>
                  <a:lnTo>
                    <a:pt x="1417185" y="0"/>
                  </a:lnTo>
                  <a:cubicBezTo>
                    <a:pt x="1426654" y="0"/>
                    <a:pt x="1435408" y="5035"/>
                    <a:pt x="1440170" y="13220"/>
                  </a:cubicBezTo>
                  <a:lnTo>
                    <a:pt x="1627987" y="336030"/>
                  </a:lnTo>
                  <a:cubicBezTo>
                    <a:pt x="1632742" y="344202"/>
                    <a:pt x="1632742" y="354298"/>
                    <a:pt x="1627987" y="362470"/>
                  </a:cubicBezTo>
                  <a:close/>
                </a:path>
              </a:pathLst>
            </a:custGeom>
            <a:solidFill>
              <a:srgbClr val="00ADEF"/>
            </a:solidFill>
          </p:spPr>
        </p:sp>
        <p:sp>
          <p:nvSpPr>
            <p:cNvPr name="TextBox 13" id="13"/>
            <p:cNvSpPr txBox="true"/>
            <p:nvPr/>
          </p:nvSpPr>
          <p:spPr>
            <a:xfrm>
              <a:off x="114300" y="19050"/>
              <a:ext cx="1410016" cy="679450"/>
            </a:xfrm>
            <a:prstGeom prst="rect">
              <a:avLst/>
            </a:prstGeom>
          </p:spPr>
          <p:txBody>
            <a:bodyPr anchor="ctr" rtlCol="false" tIns="42333" lIns="42333" bIns="42333" rIns="42333"/>
            <a:lstStyle/>
            <a:p>
              <a:pPr algn="ctr">
                <a:lnSpc>
                  <a:spcPts val="1980"/>
                </a:lnSpc>
              </a:pPr>
            </a:p>
          </p:txBody>
        </p:sp>
      </p:grpSp>
      <p:grpSp>
        <p:nvGrpSpPr>
          <p:cNvPr name="Group 14" id="14"/>
          <p:cNvGrpSpPr/>
          <p:nvPr/>
        </p:nvGrpSpPr>
        <p:grpSpPr>
          <a:xfrm rot="0">
            <a:off x="9229896" y="1527486"/>
            <a:ext cx="8192620" cy="7040532"/>
            <a:chOff x="0" y="0"/>
            <a:chExt cx="812800" cy="698500"/>
          </a:xfrm>
        </p:grpSpPr>
        <p:sp>
          <p:nvSpPr>
            <p:cNvPr name="Freeform 15" id="15"/>
            <p:cNvSpPr/>
            <p:nvPr/>
          </p:nvSpPr>
          <p:spPr>
            <a:xfrm flipH="false" flipV="false" rot="0">
              <a:off x="1633" y="0"/>
              <a:ext cx="809534" cy="698500"/>
            </a:xfrm>
            <a:custGeom>
              <a:avLst/>
              <a:gdLst/>
              <a:ahLst/>
              <a:cxnLst/>
              <a:rect r="r" b="b" t="t" l="l"/>
              <a:pathLst>
                <a:path h="698500" w="809534">
                  <a:moveTo>
                    <a:pt x="806890" y="356601"/>
                  </a:moveTo>
                  <a:lnTo>
                    <a:pt x="612244" y="691149"/>
                  </a:lnTo>
                  <a:cubicBezTo>
                    <a:pt x="609596" y="695700"/>
                    <a:pt x="604728" y="698500"/>
                    <a:pt x="599462" y="698500"/>
                  </a:cubicBezTo>
                  <a:lnTo>
                    <a:pt x="210072" y="698500"/>
                  </a:lnTo>
                  <a:cubicBezTo>
                    <a:pt x="204806" y="698500"/>
                    <a:pt x="199938" y="695700"/>
                    <a:pt x="197290" y="691149"/>
                  </a:cubicBezTo>
                  <a:lnTo>
                    <a:pt x="2644" y="356601"/>
                  </a:lnTo>
                  <a:cubicBezTo>
                    <a:pt x="0" y="352057"/>
                    <a:pt x="0" y="346443"/>
                    <a:pt x="2644" y="341899"/>
                  </a:cubicBezTo>
                  <a:lnTo>
                    <a:pt x="197290" y="7351"/>
                  </a:lnTo>
                  <a:cubicBezTo>
                    <a:pt x="199938" y="2800"/>
                    <a:pt x="204806" y="0"/>
                    <a:pt x="210072" y="0"/>
                  </a:cubicBezTo>
                  <a:lnTo>
                    <a:pt x="599462" y="0"/>
                  </a:lnTo>
                  <a:cubicBezTo>
                    <a:pt x="604728" y="0"/>
                    <a:pt x="609596" y="2800"/>
                    <a:pt x="612244" y="7351"/>
                  </a:cubicBezTo>
                  <a:lnTo>
                    <a:pt x="806890" y="341899"/>
                  </a:lnTo>
                  <a:cubicBezTo>
                    <a:pt x="809534" y="346443"/>
                    <a:pt x="809534" y="352057"/>
                    <a:pt x="806890" y="356601"/>
                  </a:cubicBezTo>
                  <a:close/>
                </a:path>
              </a:pathLst>
            </a:custGeom>
            <a:solidFill>
              <a:srgbClr val="000B5D"/>
            </a:solidFill>
          </p:spPr>
        </p:sp>
        <p:sp>
          <p:nvSpPr>
            <p:cNvPr name="TextBox 16" id="16"/>
            <p:cNvSpPr txBox="true"/>
            <p:nvPr/>
          </p:nvSpPr>
          <p:spPr>
            <a:xfrm>
              <a:off x="114300" y="19050"/>
              <a:ext cx="584200" cy="679450"/>
            </a:xfrm>
            <a:prstGeom prst="rect">
              <a:avLst/>
            </a:prstGeom>
          </p:spPr>
          <p:txBody>
            <a:bodyPr anchor="ctr" rtlCol="false" tIns="42333" lIns="42333" bIns="42333" rIns="42333"/>
            <a:lstStyle/>
            <a:p>
              <a:pPr algn="ctr">
                <a:lnSpc>
                  <a:spcPts val="1980"/>
                </a:lnSpc>
              </a:pPr>
            </a:p>
          </p:txBody>
        </p:sp>
      </p:grpSp>
      <p:grpSp>
        <p:nvGrpSpPr>
          <p:cNvPr name="Group 17" id="17"/>
          <p:cNvGrpSpPr/>
          <p:nvPr/>
        </p:nvGrpSpPr>
        <p:grpSpPr>
          <a:xfrm rot="0">
            <a:off x="9734961" y="1445018"/>
            <a:ext cx="8320834" cy="7205467"/>
            <a:chOff x="0" y="0"/>
            <a:chExt cx="4282440" cy="3708400"/>
          </a:xfrm>
        </p:grpSpPr>
        <p:sp>
          <p:nvSpPr>
            <p:cNvPr name="Freeform 18" id="18"/>
            <p:cNvSpPr/>
            <p:nvPr/>
          </p:nvSpPr>
          <p:spPr>
            <a:xfrm flipH="false" flipV="false" rot="0">
              <a:off x="0" y="0"/>
              <a:ext cx="4282440" cy="3708400"/>
            </a:xfrm>
            <a:custGeom>
              <a:avLst/>
              <a:gdLst/>
              <a:ahLst/>
              <a:cxnLst/>
              <a:rect r="r" b="b" t="t" l="l"/>
              <a:pathLst>
                <a:path h="3708400" w="4282440">
                  <a:moveTo>
                    <a:pt x="3211830" y="0"/>
                  </a:moveTo>
                  <a:lnTo>
                    <a:pt x="1070610" y="0"/>
                  </a:lnTo>
                  <a:lnTo>
                    <a:pt x="0" y="1854200"/>
                  </a:lnTo>
                  <a:lnTo>
                    <a:pt x="1070610" y="3708400"/>
                  </a:lnTo>
                  <a:lnTo>
                    <a:pt x="3211830" y="3708400"/>
                  </a:lnTo>
                  <a:lnTo>
                    <a:pt x="4282440" y="1854200"/>
                  </a:lnTo>
                  <a:close/>
                </a:path>
              </a:pathLst>
            </a:custGeom>
            <a:blipFill>
              <a:blip r:embed="rId4"/>
              <a:stretch>
                <a:fillRect l="-29628" t="0" r="-29628" b="0"/>
              </a:stretch>
            </a:blipFill>
          </p:spPr>
        </p:sp>
      </p:grpSp>
      <p:grpSp>
        <p:nvGrpSpPr>
          <p:cNvPr name="Group 19" id="19"/>
          <p:cNvGrpSpPr/>
          <p:nvPr/>
        </p:nvGrpSpPr>
        <p:grpSpPr>
          <a:xfrm rot="0">
            <a:off x="10061569" y="7487755"/>
            <a:ext cx="2259776" cy="1941995"/>
            <a:chOff x="0" y="0"/>
            <a:chExt cx="812800" cy="698500"/>
          </a:xfrm>
        </p:grpSpPr>
        <p:sp>
          <p:nvSpPr>
            <p:cNvPr name="Freeform 20" id="20"/>
            <p:cNvSpPr/>
            <p:nvPr/>
          </p:nvSpPr>
          <p:spPr>
            <a:xfrm flipH="false" flipV="false" rot="0">
              <a:off x="5921" y="0"/>
              <a:ext cx="800958" cy="698500"/>
            </a:xfrm>
            <a:custGeom>
              <a:avLst/>
              <a:gdLst/>
              <a:ahLst/>
              <a:cxnLst/>
              <a:rect r="r" b="b" t="t" l="l"/>
              <a:pathLst>
                <a:path h="698500" w="800958">
                  <a:moveTo>
                    <a:pt x="791373" y="375901"/>
                  </a:moveTo>
                  <a:lnTo>
                    <a:pt x="619185" y="671849"/>
                  </a:lnTo>
                  <a:cubicBezTo>
                    <a:pt x="609585" y="688349"/>
                    <a:pt x="591935" y="698500"/>
                    <a:pt x="572845" y="698500"/>
                  </a:cubicBezTo>
                  <a:lnTo>
                    <a:pt x="228113" y="698500"/>
                  </a:lnTo>
                  <a:cubicBezTo>
                    <a:pt x="209023" y="698500"/>
                    <a:pt x="191373" y="688349"/>
                    <a:pt x="181773" y="671849"/>
                  </a:cubicBezTo>
                  <a:lnTo>
                    <a:pt x="9585" y="375901"/>
                  </a:lnTo>
                  <a:cubicBezTo>
                    <a:pt x="0" y="359426"/>
                    <a:pt x="0" y="339074"/>
                    <a:pt x="9585" y="322599"/>
                  </a:cubicBezTo>
                  <a:lnTo>
                    <a:pt x="181773" y="26651"/>
                  </a:lnTo>
                  <a:cubicBezTo>
                    <a:pt x="191373" y="10151"/>
                    <a:pt x="209023" y="0"/>
                    <a:pt x="228113" y="0"/>
                  </a:cubicBezTo>
                  <a:lnTo>
                    <a:pt x="572845" y="0"/>
                  </a:lnTo>
                  <a:cubicBezTo>
                    <a:pt x="591935" y="0"/>
                    <a:pt x="609585" y="10151"/>
                    <a:pt x="619185" y="26651"/>
                  </a:cubicBezTo>
                  <a:lnTo>
                    <a:pt x="791373" y="322599"/>
                  </a:lnTo>
                  <a:cubicBezTo>
                    <a:pt x="800958" y="339074"/>
                    <a:pt x="800958" y="359426"/>
                    <a:pt x="791373" y="375901"/>
                  </a:cubicBezTo>
                  <a:close/>
                </a:path>
              </a:pathLst>
            </a:custGeom>
            <a:solidFill>
              <a:srgbClr val="000B5D"/>
            </a:solidFill>
          </p:spPr>
        </p:sp>
        <p:sp>
          <p:nvSpPr>
            <p:cNvPr name="TextBox 21" id="21"/>
            <p:cNvSpPr txBox="true"/>
            <p:nvPr/>
          </p:nvSpPr>
          <p:spPr>
            <a:xfrm>
              <a:off x="114300" y="19050"/>
              <a:ext cx="584200" cy="679450"/>
            </a:xfrm>
            <a:prstGeom prst="rect">
              <a:avLst/>
            </a:prstGeom>
          </p:spPr>
          <p:txBody>
            <a:bodyPr anchor="ctr" rtlCol="false" tIns="42333" lIns="42333" bIns="42333" rIns="42333"/>
            <a:lstStyle/>
            <a:p>
              <a:pPr algn="ctr">
                <a:lnSpc>
                  <a:spcPts val="1980"/>
                </a:lnSpc>
              </a:pPr>
            </a:p>
          </p:txBody>
        </p:sp>
      </p:grpSp>
      <p:grpSp>
        <p:nvGrpSpPr>
          <p:cNvPr name="Group 22" id="22"/>
          <p:cNvGrpSpPr/>
          <p:nvPr/>
        </p:nvGrpSpPr>
        <p:grpSpPr>
          <a:xfrm rot="0">
            <a:off x="8430960" y="6801169"/>
            <a:ext cx="1597872" cy="1373171"/>
            <a:chOff x="0" y="0"/>
            <a:chExt cx="812800" cy="698500"/>
          </a:xfrm>
        </p:grpSpPr>
        <p:sp>
          <p:nvSpPr>
            <p:cNvPr name="Freeform 23" id="23"/>
            <p:cNvSpPr/>
            <p:nvPr/>
          </p:nvSpPr>
          <p:spPr>
            <a:xfrm flipH="false" flipV="false" rot="0">
              <a:off x="8374" y="0"/>
              <a:ext cx="796053" cy="698500"/>
            </a:xfrm>
            <a:custGeom>
              <a:avLst/>
              <a:gdLst/>
              <a:ahLst/>
              <a:cxnLst/>
              <a:rect r="r" b="b" t="t" l="l"/>
              <a:pathLst>
                <a:path h="698500" w="796053">
                  <a:moveTo>
                    <a:pt x="782497" y="386941"/>
                  </a:moveTo>
                  <a:lnTo>
                    <a:pt x="623155" y="660809"/>
                  </a:lnTo>
                  <a:cubicBezTo>
                    <a:pt x="609578" y="684144"/>
                    <a:pt x="584617" y="698500"/>
                    <a:pt x="557620" y="698500"/>
                  </a:cubicBezTo>
                  <a:lnTo>
                    <a:pt x="238432" y="698500"/>
                  </a:lnTo>
                  <a:cubicBezTo>
                    <a:pt x="211435" y="698500"/>
                    <a:pt x="186474" y="684144"/>
                    <a:pt x="172897" y="660809"/>
                  </a:cubicBezTo>
                  <a:lnTo>
                    <a:pt x="13555" y="386941"/>
                  </a:lnTo>
                  <a:cubicBezTo>
                    <a:pt x="0" y="363642"/>
                    <a:pt x="0" y="334858"/>
                    <a:pt x="13555" y="311559"/>
                  </a:cubicBezTo>
                  <a:lnTo>
                    <a:pt x="172897" y="37691"/>
                  </a:lnTo>
                  <a:cubicBezTo>
                    <a:pt x="186474" y="14356"/>
                    <a:pt x="211435" y="0"/>
                    <a:pt x="238432" y="0"/>
                  </a:cubicBezTo>
                  <a:lnTo>
                    <a:pt x="557620" y="0"/>
                  </a:lnTo>
                  <a:cubicBezTo>
                    <a:pt x="584617" y="0"/>
                    <a:pt x="609578" y="14356"/>
                    <a:pt x="623155" y="37691"/>
                  </a:cubicBezTo>
                  <a:lnTo>
                    <a:pt x="782497" y="311559"/>
                  </a:lnTo>
                  <a:cubicBezTo>
                    <a:pt x="796052" y="334858"/>
                    <a:pt x="796052" y="363642"/>
                    <a:pt x="782497" y="386941"/>
                  </a:cubicBezTo>
                  <a:close/>
                </a:path>
              </a:pathLst>
            </a:custGeom>
            <a:solidFill>
              <a:srgbClr val="00ADEF"/>
            </a:solidFill>
          </p:spPr>
        </p:sp>
        <p:sp>
          <p:nvSpPr>
            <p:cNvPr name="TextBox 24" id="24"/>
            <p:cNvSpPr txBox="true"/>
            <p:nvPr/>
          </p:nvSpPr>
          <p:spPr>
            <a:xfrm>
              <a:off x="114300" y="19050"/>
              <a:ext cx="584200" cy="679450"/>
            </a:xfrm>
            <a:prstGeom prst="rect">
              <a:avLst/>
            </a:prstGeom>
          </p:spPr>
          <p:txBody>
            <a:bodyPr anchor="ctr" rtlCol="false" tIns="42333" lIns="42333" bIns="42333" rIns="42333"/>
            <a:lstStyle/>
            <a:p>
              <a:pPr algn="ctr">
                <a:lnSpc>
                  <a:spcPts val="1980"/>
                </a:lnSpc>
              </a:pPr>
            </a:p>
          </p:txBody>
        </p:sp>
      </p:grpSp>
    </p:spTree>
  </p:cSld>
  <p:clrMapOvr>
    <a:masterClrMapping/>
  </p:clrMapOvr>
  <p:transition spd="fast">
    <p:circle/>
  </p:transition>
</p:sld>
</file>

<file path=ppt/slides/slide16.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TextBox 2" id="2"/>
          <p:cNvSpPr txBox="true"/>
          <p:nvPr/>
        </p:nvSpPr>
        <p:spPr>
          <a:xfrm rot="0">
            <a:off x="867130" y="1410472"/>
            <a:ext cx="9548735" cy="1041920"/>
          </a:xfrm>
          <a:prstGeom prst="rect">
            <a:avLst/>
          </a:prstGeom>
        </p:spPr>
        <p:txBody>
          <a:bodyPr anchor="t" rtlCol="false" tIns="0" lIns="0" bIns="0" rIns="0">
            <a:spAutoFit/>
          </a:bodyPr>
          <a:lstStyle/>
          <a:p>
            <a:pPr algn="l">
              <a:lnSpc>
                <a:spcPts val="7996"/>
              </a:lnSpc>
            </a:pPr>
            <a:r>
              <a:rPr lang="en-US" b="true" sz="5711">
                <a:solidFill>
                  <a:srgbClr val="000B5D"/>
                </a:solidFill>
                <a:latin typeface="Poppins Semi-Bold"/>
                <a:ea typeface="Poppins Semi-Bold"/>
                <a:cs typeface="Poppins Semi-Bold"/>
                <a:sym typeface="Poppins Semi-Bold"/>
              </a:rPr>
              <a:t>SPIRULINA</a:t>
            </a:r>
          </a:p>
        </p:txBody>
      </p:sp>
      <p:sp>
        <p:nvSpPr>
          <p:cNvPr name="TextBox 3" id="3"/>
          <p:cNvSpPr txBox="true"/>
          <p:nvPr/>
        </p:nvSpPr>
        <p:spPr>
          <a:xfrm rot="0">
            <a:off x="867130" y="2820692"/>
            <a:ext cx="7627214" cy="5057775"/>
          </a:xfrm>
          <a:prstGeom prst="rect">
            <a:avLst/>
          </a:prstGeom>
        </p:spPr>
        <p:txBody>
          <a:bodyPr anchor="t" rtlCol="false" tIns="0" lIns="0" bIns="0" rIns="0">
            <a:spAutoFit/>
          </a:bodyPr>
          <a:lstStyle/>
          <a:p>
            <a:pPr algn="just">
              <a:lnSpc>
                <a:spcPts val="3359"/>
              </a:lnSpc>
            </a:pPr>
            <a:r>
              <a:rPr lang="en-US" sz="2799">
                <a:solidFill>
                  <a:srgbClr val="000000"/>
                </a:solidFill>
                <a:latin typeface="Poppins"/>
                <a:ea typeface="Poppins"/>
                <a:cs typeface="Poppins"/>
                <a:sym typeface="Poppins"/>
              </a:rPr>
              <a:t>Ganggang biru laut adalah sumber protein dan multivitamin lengkap. Juga mengandung zat anti kanker yang cukup kuat. </a:t>
            </a:r>
          </a:p>
          <a:p>
            <a:pPr algn="just">
              <a:lnSpc>
                <a:spcPts val="3359"/>
              </a:lnSpc>
            </a:pPr>
            <a:r>
              <a:rPr lang="en-US" sz="2799">
                <a:solidFill>
                  <a:srgbClr val="000000"/>
                </a:solidFill>
                <a:latin typeface="Poppins"/>
                <a:ea typeface="Poppins"/>
                <a:cs typeface="Poppins"/>
                <a:sym typeface="Poppins"/>
              </a:rPr>
              <a:t>Peranan Spirulina terhadap sel :</a:t>
            </a:r>
          </a:p>
          <a:p>
            <a:pPr algn="just" marL="604519" indent="-302260" lvl="1">
              <a:lnSpc>
                <a:spcPts val="3359"/>
              </a:lnSpc>
              <a:buFont typeface="Arial"/>
              <a:buChar char="•"/>
            </a:pPr>
            <a:r>
              <a:rPr lang="en-US" sz="2799">
                <a:solidFill>
                  <a:srgbClr val="000000"/>
                </a:solidFill>
                <a:latin typeface="Poppins"/>
                <a:ea typeface="Poppins"/>
                <a:cs typeface="Poppins"/>
                <a:sym typeface="Poppins"/>
              </a:rPr>
              <a:t>Melindungi sel dari kerusakan</a:t>
            </a:r>
          </a:p>
          <a:p>
            <a:pPr algn="just" marL="604519" indent="-302260" lvl="1">
              <a:lnSpc>
                <a:spcPts val="3359"/>
              </a:lnSpc>
              <a:buFont typeface="Arial"/>
              <a:buChar char="•"/>
            </a:pPr>
            <a:r>
              <a:rPr lang="en-US" sz="2799">
                <a:solidFill>
                  <a:srgbClr val="000000"/>
                </a:solidFill>
                <a:latin typeface="Poppins"/>
                <a:ea typeface="Poppins"/>
                <a:cs typeface="Poppins"/>
                <a:sym typeface="Poppins"/>
              </a:rPr>
              <a:t>Meningkatkan pembentukan sel punca</a:t>
            </a:r>
          </a:p>
          <a:p>
            <a:pPr algn="just" marL="604519" indent="-302260" lvl="1">
              <a:lnSpc>
                <a:spcPts val="3359"/>
              </a:lnSpc>
              <a:buFont typeface="Arial"/>
              <a:buChar char="•"/>
            </a:pPr>
            <a:r>
              <a:rPr lang="en-US" sz="2799">
                <a:solidFill>
                  <a:srgbClr val="000000"/>
                </a:solidFill>
                <a:latin typeface="Poppins"/>
                <a:ea typeface="Poppins"/>
                <a:cs typeface="Poppins"/>
                <a:sym typeface="Poppins"/>
              </a:rPr>
              <a:t>Membantu penyembuhan luka</a:t>
            </a:r>
          </a:p>
          <a:p>
            <a:pPr algn="just" marL="604519" indent="-302260" lvl="1">
              <a:lnSpc>
                <a:spcPts val="3359"/>
              </a:lnSpc>
              <a:buFont typeface="Arial"/>
              <a:buChar char="•"/>
            </a:pPr>
            <a:r>
              <a:rPr lang="en-US" sz="2799">
                <a:solidFill>
                  <a:srgbClr val="000000"/>
                </a:solidFill>
                <a:latin typeface="Poppins"/>
                <a:ea typeface="Poppins"/>
                <a:cs typeface="Poppins"/>
                <a:sym typeface="Poppins"/>
              </a:rPr>
              <a:t>Mengurangi viabilitas dan proliferasi sel kanker</a:t>
            </a:r>
          </a:p>
          <a:p>
            <a:pPr algn="just" marL="604519" indent="-302260" lvl="1">
              <a:lnSpc>
                <a:spcPts val="3359"/>
              </a:lnSpc>
              <a:buFont typeface="Arial"/>
              <a:buChar char="•"/>
            </a:pPr>
            <a:r>
              <a:rPr lang="en-US" sz="2799">
                <a:solidFill>
                  <a:srgbClr val="000000"/>
                </a:solidFill>
                <a:latin typeface="Poppins"/>
                <a:ea typeface="Poppins"/>
                <a:cs typeface="Poppins"/>
                <a:sym typeface="Poppins"/>
              </a:rPr>
              <a:t>Meningkatkan kapasitas antioksidan</a:t>
            </a:r>
          </a:p>
          <a:p>
            <a:pPr algn="just">
              <a:lnSpc>
                <a:spcPts val="3359"/>
              </a:lnSpc>
            </a:pPr>
          </a:p>
        </p:txBody>
      </p:sp>
      <p:grpSp>
        <p:nvGrpSpPr>
          <p:cNvPr name="Group 4" id="4"/>
          <p:cNvGrpSpPr/>
          <p:nvPr/>
        </p:nvGrpSpPr>
        <p:grpSpPr>
          <a:xfrm rot="0">
            <a:off x="-2078128" y="7715250"/>
            <a:ext cx="3487675" cy="1810397"/>
            <a:chOff x="0" y="0"/>
            <a:chExt cx="1345639" cy="698500"/>
          </a:xfrm>
        </p:grpSpPr>
        <p:sp>
          <p:nvSpPr>
            <p:cNvPr name="Freeform 5" id="5"/>
            <p:cNvSpPr/>
            <p:nvPr/>
          </p:nvSpPr>
          <p:spPr>
            <a:xfrm flipH="false" flipV="false" rot="0">
              <a:off x="3836" y="0"/>
              <a:ext cx="1337967" cy="698500"/>
            </a:xfrm>
            <a:custGeom>
              <a:avLst/>
              <a:gdLst/>
              <a:ahLst/>
              <a:cxnLst/>
              <a:rect r="r" b="b" t="t" l="l"/>
              <a:pathLst>
                <a:path h="698500" w="1337967">
                  <a:moveTo>
                    <a:pt x="1331757" y="366518"/>
                  </a:moveTo>
                  <a:lnTo>
                    <a:pt x="1148650" y="681232"/>
                  </a:lnTo>
                  <a:cubicBezTo>
                    <a:pt x="1142430" y="691923"/>
                    <a:pt x="1130994" y="698500"/>
                    <a:pt x="1118625" y="698500"/>
                  </a:cubicBezTo>
                  <a:lnTo>
                    <a:pt x="219342" y="698500"/>
                  </a:lnTo>
                  <a:cubicBezTo>
                    <a:pt x="206973" y="698500"/>
                    <a:pt x="195537" y="691923"/>
                    <a:pt x="189317" y="681232"/>
                  </a:cubicBezTo>
                  <a:lnTo>
                    <a:pt x="6211" y="366518"/>
                  </a:lnTo>
                  <a:cubicBezTo>
                    <a:pt x="0" y="355844"/>
                    <a:pt x="0" y="342656"/>
                    <a:pt x="6211" y="331982"/>
                  </a:cubicBezTo>
                  <a:lnTo>
                    <a:pt x="189317" y="17268"/>
                  </a:lnTo>
                  <a:cubicBezTo>
                    <a:pt x="195537" y="6577"/>
                    <a:pt x="206973" y="0"/>
                    <a:pt x="219342" y="0"/>
                  </a:cubicBezTo>
                  <a:lnTo>
                    <a:pt x="1118625" y="0"/>
                  </a:lnTo>
                  <a:cubicBezTo>
                    <a:pt x="1130994" y="0"/>
                    <a:pt x="1142430" y="6577"/>
                    <a:pt x="1148650" y="17268"/>
                  </a:cubicBezTo>
                  <a:lnTo>
                    <a:pt x="1331757" y="331982"/>
                  </a:lnTo>
                  <a:cubicBezTo>
                    <a:pt x="1337967" y="342656"/>
                    <a:pt x="1337967" y="355844"/>
                    <a:pt x="1331757" y="366518"/>
                  </a:cubicBezTo>
                  <a:close/>
                </a:path>
              </a:pathLst>
            </a:custGeom>
            <a:solidFill>
              <a:srgbClr val="00ADEF"/>
            </a:solidFill>
          </p:spPr>
        </p:sp>
        <p:sp>
          <p:nvSpPr>
            <p:cNvPr name="TextBox 6" id="6"/>
            <p:cNvSpPr txBox="true"/>
            <p:nvPr/>
          </p:nvSpPr>
          <p:spPr>
            <a:xfrm>
              <a:off x="114300" y="19050"/>
              <a:ext cx="1117039" cy="679450"/>
            </a:xfrm>
            <a:prstGeom prst="rect">
              <a:avLst/>
            </a:prstGeom>
          </p:spPr>
          <p:txBody>
            <a:bodyPr anchor="ctr" rtlCol="false" tIns="42333" lIns="42333" bIns="42333" rIns="42333"/>
            <a:lstStyle/>
            <a:p>
              <a:pPr algn="ctr">
                <a:lnSpc>
                  <a:spcPts val="1980"/>
                </a:lnSpc>
              </a:pPr>
            </a:p>
          </p:txBody>
        </p:sp>
      </p:grpSp>
      <p:grpSp>
        <p:nvGrpSpPr>
          <p:cNvPr name="Group 7" id="7"/>
          <p:cNvGrpSpPr/>
          <p:nvPr/>
        </p:nvGrpSpPr>
        <p:grpSpPr>
          <a:xfrm rot="0">
            <a:off x="-1834850" y="8187581"/>
            <a:ext cx="6981239" cy="2470301"/>
            <a:chOff x="0" y="0"/>
            <a:chExt cx="1974009" cy="698500"/>
          </a:xfrm>
        </p:grpSpPr>
        <p:sp>
          <p:nvSpPr>
            <p:cNvPr name="Freeform 8" id="8"/>
            <p:cNvSpPr/>
            <p:nvPr/>
          </p:nvSpPr>
          <p:spPr>
            <a:xfrm flipH="false" flipV="false" rot="0">
              <a:off x="1917" y="0"/>
              <a:ext cx="1970175" cy="698500"/>
            </a:xfrm>
            <a:custGeom>
              <a:avLst/>
              <a:gdLst/>
              <a:ahLst/>
              <a:cxnLst/>
              <a:rect r="r" b="b" t="t" l="l"/>
              <a:pathLst>
                <a:path h="698500" w="1970175">
                  <a:moveTo>
                    <a:pt x="1967072" y="357877"/>
                  </a:moveTo>
                  <a:lnTo>
                    <a:pt x="1773911" y="689873"/>
                  </a:lnTo>
                  <a:cubicBezTo>
                    <a:pt x="1770803" y="695214"/>
                    <a:pt x="1765090" y="698500"/>
                    <a:pt x="1758911" y="698500"/>
                  </a:cubicBezTo>
                  <a:lnTo>
                    <a:pt x="211264" y="698500"/>
                  </a:lnTo>
                  <a:cubicBezTo>
                    <a:pt x="205084" y="698500"/>
                    <a:pt x="199371" y="695214"/>
                    <a:pt x="196264" y="689873"/>
                  </a:cubicBezTo>
                  <a:lnTo>
                    <a:pt x="3102" y="357877"/>
                  </a:lnTo>
                  <a:cubicBezTo>
                    <a:pt x="0" y="352544"/>
                    <a:pt x="0" y="345956"/>
                    <a:pt x="3102" y="340623"/>
                  </a:cubicBezTo>
                  <a:lnTo>
                    <a:pt x="196264" y="8627"/>
                  </a:lnTo>
                  <a:cubicBezTo>
                    <a:pt x="199371" y="3286"/>
                    <a:pt x="205084" y="0"/>
                    <a:pt x="211264" y="0"/>
                  </a:cubicBezTo>
                  <a:lnTo>
                    <a:pt x="1758911" y="0"/>
                  </a:lnTo>
                  <a:cubicBezTo>
                    <a:pt x="1765090" y="0"/>
                    <a:pt x="1770803" y="3286"/>
                    <a:pt x="1773911" y="8627"/>
                  </a:cubicBezTo>
                  <a:lnTo>
                    <a:pt x="1967072" y="340623"/>
                  </a:lnTo>
                  <a:cubicBezTo>
                    <a:pt x="1970175" y="345956"/>
                    <a:pt x="1970175" y="352544"/>
                    <a:pt x="1967072" y="357877"/>
                  </a:cubicBezTo>
                  <a:close/>
                </a:path>
              </a:pathLst>
            </a:custGeom>
            <a:solidFill>
              <a:srgbClr val="000B5D"/>
            </a:solidFill>
          </p:spPr>
        </p:sp>
        <p:sp>
          <p:nvSpPr>
            <p:cNvPr name="TextBox 9" id="9"/>
            <p:cNvSpPr txBox="true"/>
            <p:nvPr/>
          </p:nvSpPr>
          <p:spPr>
            <a:xfrm>
              <a:off x="114300" y="19050"/>
              <a:ext cx="1745409" cy="679450"/>
            </a:xfrm>
            <a:prstGeom prst="rect">
              <a:avLst/>
            </a:prstGeom>
          </p:spPr>
          <p:txBody>
            <a:bodyPr anchor="ctr" rtlCol="false" tIns="42333" lIns="42333" bIns="42333" rIns="42333"/>
            <a:lstStyle/>
            <a:p>
              <a:pPr algn="ctr">
                <a:lnSpc>
                  <a:spcPts val="1980"/>
                </a:lnSpc>
              </a:pPr>
            </a:p>
          </p:txBody>
        </p:sp>
      </p:grpSp>
      <p:sp>
        <p:nvSpPr>
          <p:cNvPr name="Freeform 10" id="10"/>
          <p:cNvSpPr/>
          <p:nvPr/>
        </p:nvSpPr>
        <p:spPr>
          <a:xfrm flipH="false" flipV="false" rot="0">
            <a:off x="272840" y="7715250"/>
            <a:ext cx="604170" cy="604170"/>
          </a:xfrm>
          <a:custGeom>
            <a:avLst/>
            <a:gdLst/>
            <a:ahLst/>
            <a:cxnLst/>
            <a:rect r="r" b="b" t="t" l="l"/>
            <a:pathLst>
              <a:path h="604170" w="604170">
                <a:moveTo>
                  <a:pt x="0" y="0"/>
                </a:moveTo>
                <a:lnTo>
                  <a:pt x="604169" y="0"/>
                </a:lnTo>
                <a:lnTo>
                  <a:pt x="604169" y="604170"/>
                </a:lnTo>
                <a:lnTo>
                  <a:pt x="0" y="604170"/>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grpSp>
        <p:nvGrpSpPr>
          <p:cNvPr name="Group 11" id="11"/>
          <p:cNvGrpSpPr/>
          <p:nvPr/>
        </p:nvGrpSpPr>
        <p:grpSpPr>
          <a:xfrm rot="0">
            <a:off x="11693356" y="1046160"/>
            <a:ext cx="4555739" cy="1941995"/>
            <a:chOff x="0" y="0"/>
            <a:chExt cx="1638616" cy="698500"/>
          </a:xfrm>
        </p:grpSpPr>
        <p:sp>
          <p:nvSpPr>
            <p:cNvPr name="Freeform 12" id="12"/>
            <p:cNvSpPr/>
            <p:nvPr/>
          </p:nvSpPr>
          <p:spPr>
            <a:xfrm flipH="false" flipV="false" rot="0">
              <a:off x="2937" y="0"/>
              <a:ext cx="1632742" cy="698500"/>
            </a:xfrm>
            <a:custGeom>
              <a:avLst/>
              <a:gdLst/>
              <a:ahLst/>
              <a:cxnLst/>
              <a:rect r="r" b="b" t="t" l="l"/>
              <a:pathLst>
                <a:path h="698500" w="1632742">
                  <a:moveTo>
                    <a:pt x="1627987" y="362470"/>
                  </a:moveTo>
                  <a:lnTo>
                    <a:pt x="1440170" y="685280"/>
                  </a:lnTo>
                  <a:cubicBezTo>
                    <a:pt x="1435408" y="693465"/>
                    <a:pt x="1426654" y="698500"/>
                    <a:pt x="1417185" y="698500"/>
                  </a:cubicBezTo>
                  <a:lnTo>
                    <a:pt x="215557" y="698500"/>
                  </a:lnTo>
                  <a:cubicBezTo>
                    <a:pt x="206088" y="698500"/>
                    <a:pt x="197333" y="693465"/>
                    <a:pt x="192572" y="685280"/>
                  </a:cubicBezTo>
                  <a:lnTo>
                    <a:pt x="4754" y="362470"/>
                  </a:lnTo>
                  <a:cubicBezTo>
                    <a:pt x="0" y="354298"/>
                    <a:pt x="0" y="344202"/>
                    <a:pt x="4754" y="336030"/>
                  </a:cubicBezTo>
                  <a:lnTo>
                    <a:pt x="192572" y="13220"/>
                  </a:lnTo>
                  <a:cubicBezTo>
                    <a:pt x="197333" y="5035"/>
                    <a:pt x="206088" y="0"/>
                    <a:pt x="215557" y="0"/>
                  </a:cubicBezTo>
                  <a:lnTo>
                    <a:pt x="1417185" y="0"/>
                  </a:lnTo>
                  <a:cubicBezTo>
                    <a:pt x="1426654" y="0"/>
                    <a:pt x="1435408" y="5035"/>
                    <a:pt x="1440170" y="13220"/>
                  </a:cubicBezTo>
                  <a:lnTo>
                    <a:pt x="1627987" y="336030"/>
                  </a:lnTo>
                  <a:cubicBezTo>
                    <a:pt x="1632742" y="344202"/>
                    <a:pt x="1632742" y="354298"/>
                    <a:pt x="1627987" y="362470"/>
                  </a:cubicBezTo>
                  <a:close/>
                </a:path>
              </a:pathLst>
            </a:custGeom>
            <a:solidFill>
              <a:srgbClr val="00ADEF"/>
            </a:solidFill>
          </p:spPr>
        </p:sp>
        <p:sp>
          <p:nvSpPr>
            <p:cNvPr name="TextBox 13" id="13"/>
            <p:cNvSpPr txBox="true"/>
            <p:nvPr/>
          </p:nvSpPr>
          <p:spPr>
            <a:xfrm>
              <a:off x="114300" y="19050"/>
              <a:ext cx="1410016" cy="679450"/>
            </a:xfrm>
            <a:prstGeom prst="rect">
              <a:avLst/>
            </a:prstGeom>
          </p:spPr>
          <p:txBody>
            <a:bodyPr anchor="ctr" rtlCol="false" tIns="42333" lIns="42333" bIns="42333" rIns="42333"/>
            <a:lstStyle/>
            <a:p>
              <a:pPr algn="ctr">
                <a:lnSpc>
                  <a:spcPts val="1980"/>
                </a:lnSpc>
              </a:pPr>
            </a:p>
          </p:txBody>
        </p:sp>
      </p:grpSp>
      <p:grpSp>
        <p:nvGrpSpPr>
          <p:cNvPr name="Group 14" id="14"/>
          <p:cNvGrpSpPr/>
          <p:nvPr/>
        </p:nvGrpSpPr>
        <p:grpSpPr>
          <a:xfrm rot="0">
            <a:off x="9229896" y="1527486"/>
            <a:ext cx="8192620" cy="7040532"/>
            <a:chOff x="0" y="0"/>
            <a:chExt cx="812800" cy="698500"/>
          </a:xfrm>
        </p:grpSpPr>
        <p:sp>
          <p:nvSpPr>
            <p:cNvPr name="Freeform 15" id="15"/>
            <p:cNvSpPr/>
            <p:nvPr/>
          </p:nvSpPr>
          <p:spPr>
            <a:xfrm flipH="false" flipV="false" rot="0">
              <a:off x="1633" y="0"/>
              <a:ext cx="809534" cy="698500"/>
            </a:xfrm>
            <a:custGeom>
              <a:avLst/>
              <a:gdLst/>
              <a:ahLst/>
              <a:cxnLst/>
              <a:rect r="r" b="b" t="t" l="l"/>
              <a:pathLst>
                <a:path h="698500" w="809534">
                  <a:moveTo>
                    <a:pt x="806890" y="356601"/>
                  </a:moveTo>
                  <a:lnTo>
                    <a:pt x="612244" y="691149"/>
                  </a:lnTo>
                  <a:cubicBezTo>
                    <a:pt x="609596" y="695700"/>
                    <a:pt x="604728" y="698500"/>
                    <a:pt x="599462" y="698500"/>
                  </a:cubicBezTo>
                  <a:lnTo>
                    <a:pt x="210072" y="698500"/>
                  </a:lnTo>
                  <a:cubicBezTo>
                    <a:pt x="204806" y="698500"/>
                    <a:pt x="199938" y="695700"/>
                    <a:pt x="197290" y="691149"/>
                  </a:cubicBezTo>
                  <a:lnTo>
                    <a:pt x="2644" y="356601"/>
                  </a:lnTo>
                  <a:cubicBezTo>
                    <a:pt x="0" y="352057"/>
                    <a:pt x="0" y="346443"/>
                    <a:pt x="2644" y="341899"/>
                  </a:cubicBezTo>
                  <a:lnTo>
                    <a:pt x="197290" y="7351"/>
                  </a:lnTo>
                  <a:cubicBezTo>
                    <a:pt x="199938" y="2800"/>
                    <a:pt x="204806" y="0"/>
                    <a:pt x="210072" y="0"/>
                  </a:cubicBezTo>
                  <a:lnTo>
                    <a:pt x="599462" y="0"/>
                  </a:lnTo>
                  <a:cubicBezTo>
                    <a:pt x="604728" y="0"/>
                    <a:pt x="609596" y="2800"/>
                    <a:pt x="612244" y="7351"/>
                  </a:cubicBezTo>
                  <a:lnTo>
                    <a:pt x="806890" y="341899"/>
                  </a:lnTo>
                  <a:cubicBezTo>
                    <a:pt x="809534" y="346443"/>
                    <a:pt x="809534" y="352057"/>
                    <a:pt x="806890" y="356601"/>
                  </a:cubicBezTo>
                  <a:close/>
                </a:path>
              </a:pathLst>
            </a:custGeom>
            <a:solidFill>
              <a:srgbClr val="000B5D"/>
            </a:solidFill>
          </p:spPr>
        </p:sp>
        <p:sp>
          <p:nvSpPr>
            <p:cNvPr name="TextBox 16" id="16"/>
            <p:cNvSpPr txBox="true"/>
            <p:nvPr/>
          </p:nvSpPr>
          <p:spPr>
            <a:xfrm>
              <a:off x="114300" y="19050"/>
              <a:ext cx="584200" cy="679450"/>
            </a:xfrm>
            <a:prstGeom prst="rect">
              <a:avLst/>
            </a:prstGeom>
          </p:spPr>
          <p:txBody>
            <a:bodyPr anchor="ctr" rtlCol="false" tIns="42333" lIns="42333" bIns="42333" rIns="42333"/>
            <a:lstStyle/>
            <a:p>
              <a:pPr algn="ctr">
                <a:lnSpc>
                  <a:spcPts val="1980"/>
                </a:lnSpc>
              </a:pPr>
            </a:p>
          </p:txBody>
        </p:sp>
      </p:grpSp>
      <p:grpSp>
        <p:nvGrpSpPr>
          <p:cNvPr name="Group 17" id="17"/>
          <p:cNvGrpSpPr/>
          <p:nvPr/>
        </p:nvGrpSpPr>
        <p:grpSpPr>
          <a:xfrm rot="0">
            <a:off x="9734961" y="1445018"/>
            <a:ext cx="8320834" cy="7205467"/>
            <a:chOff x="0" y="0"/>
            <a:chExt cx="4282440" cy="3708400"/>
          </a:xfrm>
        </p:grpSpPr>
        <p:sp>
          <p:nvSpPr>
            <p:cNvPr name="Freeform 18" id="18"/>
            <p:cNvSpPr/>
            <p:nvPr/>
          </p:nvSpPr>
          <p:spPr>
            <a:xfrm flipH="false" flipV="false" rot="0">
              <a:off x="0" y="0"/>
              <a:ext cx="4282440" cy="3708400"/>
            </a:xfrm>
            <a:custGeom>
              <a:avLst/>
              <a:gdLst/>
              <a:ahLst/>
              <a:cxnLst/>
              <a:rect r="r" b="b" t="t" l="l"/>
              <a:pathLst>
                <a:path h="3708400" w="4282440">
                  <a:moveTo>
                    <a:pt x="3211830" y="0"/>
                  </a:moveTo>
                  <a:lnTo>
                    <a:pt x="1070610" y="0"/>
                  </a:lnTo>
                  <a:lnTo>
                    <a:pt x="0" y="1854200"/>
                  </a:lnTo>
                  <a:lnTo>
                    <a:pt x="1070610" y="3708400"/>
                  </a:lnTo>
                  <a:lnTo>
                    <a:pt x="3211830" y="3708400"/>
                  </a:lnTo>
                  <a:lnTo>
                    <a:pt x="4282440" y="1854200"/>
                  </a:lnTo>
                  <a:close/>
                </a:path>
              </a:pathLst>
            </a:custGeom>
            <a:solidFill>
              <a:srgbClr val="000000">
                <a:alpha val="0"/>
              </a:srgbClr>
            </a:solidFill>
            <a:ln w="12700">
              <a:solidFill>
                <a:srgbClr val="000000"/>
              </a:solidFill>
            </a:ln>
          </p:spPr>
        </p:sp>
      </p:grpSp>
      <p:grpSp>
        <p:nvGrpSpPr>
          <p:cNvPr name="Group 19" id="19"/>
          <p:cNvGrpSpPr/>
          <p:nvPr/>
        </p:nvGrpSpPr>
        <p:grpSpPr>
          <a:xfrm rot="0">
            <a:off x="10061569" y="7487755"/>
            <a:ext cx="2259776" cy="1941995"/>
            <a:chOff x="0" y="0"/>
            <a:chExt cx="812800" cy="698500"/>
          </a:xfrm>
        </p:grpSpPr>
        <p:sp>
          <p:nvSpPr>
            <p:cNvPr name="Freeform 20" id="20"/>
            <p:cNvSpPr/>
            <p:nvPr/>
          </p:nvSpPr>
          <p:spPr>
            <a:xfrm flipH="false" flipV="false" rot="0">
              <a:off x="5921" y="0"/>
              <a:ext cx="800958" cy="698500"/>
            </a:xfrm>
            <a:custGeom>
              <a:avLst/>
              <a:gdLst/>
              <a:ahLst/>
              <a:cxnLst/>
              <a:rect r="r" b="b" t="t" l="l"/>
              <a:pathLst>
                <a:path h="698500" w="800958">
                  <a:moveTo>
                    <a:pt x="791373" y="375901"/>
                  </a:moveTo>
                  <a:lnTo>
                    <a:pt x="619185" y="671849"/>
                  </a:lnTo>
                  <a:cubicBezTo>
                    <a:pt x="609585" y="688349"/>
                    <a:pt x="591935" y="698500"/>
                    <a:pt x="572845" y="698500"/>
                  </a:cubicBezTo>
                  <a:lnTo>
                    <a:pt x="228113" y="698500"/>
                  </a:lnTo>
                  <a:cubicBezTo>
                    <a:pt x="209023" y="698500"/>
                    <a:pt x="191373" y="688349"/>
                    <a:pt x="181773" y="671849"/>
                  </a:cubicBezTo>
                  <a:lnTo>
                    <a:pt x="9585" y="375901"/>
                  </a:lnTo>
                  <a:cubicBezTo>
                    <a:pt x="0" y="359426"/>
                    <a:pt x="0" y="339074"/>
                    <a:pt x="9585" y="322599"/>
                  </a:cubicBezTo>
                  <a:lnTo>
                    <a:pt x="181773" y="26651"/>
                  </a:lnTo>
                  <a:cubicBezTo>
                    <a:pt x="191373" y="10151"/>
                    <a:pt x="209023" y="0"/>
                    <a:pt x="228113" y="0"/>
                  </a:cubicBezTo>
                  <a:lnTo>
                    <a:pt x="572845" y="0"/>
                  </a:lnTo>
                  <a:cubicBezTo>
                    <a:pt x="591935" y="0"/>
                    <a:pt x="609585" y="10151"/>
                    <a:pt x="619185" y="26651"/>
                  </a:cubicBezTo>
                  <a:lnTo>
                    <a:pt x="791373" y="322599"/>
                  </a:lnTo>
                  <a:cubicBezTo>
                    <a:pt x="800958" y="339074"/>
                    <a:pt x="800958" y="359426"/>
                    <a:pt x="791373" y="375901"/>
                  </a:cubicBezTo>
                  <a:close/>
                </a:path>
              </a:pathLst>
            </a:custGeom>
            <a:solidFill>
              <a:srgbClr val="000B5D"/>
            </a:solidFill>
          </p:spPr>
        </p:sp>
        <p:sp>
          <p:nvSpPr>
            <p:cNvPr name="TextBox 21" id="21"/>
            <p:cNvSpPr txBox="true"/>
            <p:nvPr/>
          </p:nvSpPr>
          <p:spPr>
            <a:xfrm>
              <a:off x="114300" y="19050"/>
              <a:ext cx="584200" cy="679450"/>
            </a:xfrm>
            <a:prstGeom prst="rect">
              <a:avLst/>
            </a:prstGeom>
          </p:spPr>
          <p:txBody>
            <a:bodyPr anchor="ctr" rtlCol="false" tIns="42333" lIns="42333" bIns="42333" rIns="42333"/>
            <a:lstStyle/>
            <a:p>
              <a:pPr algn="ctr">
                <a:lnSpc>
                  <a:spcPts val="1980"/>
                </a:lnSpc>
              </a:pPr>
            </a:p>
          </p:txBody>
        </p:sp>
      </p:grpSp>
      <p:grpSp>
        <p:nvGrpSpPr>
          <p:cNvPr name="Group 22" id="22"/>
          <p:cNvGrpSpPr/>
          <p:nvPr/>
        </p:nvGrpSpPr>
        <p:grpSpPr>
          <a:xfrm rot="0">
            <a:off x="8430960" y="6801169"/>
            <a:ext cx="1597872" cy="1373171"/>
            <a:chOff x="0" y="0"/>
            <a:chExt cx="812800" cy="698500"/>
          </a:xfrm>
        </p:grpSpPr>
        <p:sp>
          <p:nvSpPr>
            <p:cNvPr name="Freeform 23" id="23"/>
            <p:cNvSpPr/>
            <p:nvPr/>
          </p:nvSpPr>
          <p:spPr>
            <a:xfrm flipH="false" flipV="false" rot="0">
              <a:off x="8374" y="0"/>
              <a:ext cx="796053" cy="698500"/>
            </a:xfrm>
            <a:custGeom>
              <a:avLst/>
              <a:gdLst/>
              <a:ahLst/>
              <a:cxnLst/>
              <a:rect r="r" b="b" t="t" l="l"/>
              <a:pathLst>
                <a:path h="698500" w="796053">
                  <a:moveTo>
                    <a:pt x="782497" y="386941"/>
                  </a:moveTo>
                  <a:lnTo>
                    <a:pt x="623155" y="660809"/>
                  </a:lnTo>
                  <a:cubicBezTo>
                    <a:pt x="609578" y="684144"/>
                    <a:pt x="584617" y="698500"/>
                    <a:pt x="557620" y="698500"/>
                  </a:cubicBezTo>
                  <a:lnTo>
                    <a:pt x="238432" y="698500"/>
                  </a:lnTo>
                  <a:cubicBezTo>
                    <a:pt x="211435" y="698500"/>
                    <a:pt x="186474" y="684144"/>
                    <a:pt x="172897" y="660809"/>
                  </a:cubicBezTo>
                  <a:lnTo>
                    <a:pt x="13555" y="386941"/>
                  </a:lnTo>
                  <a:cubicBezTo>
                    <a:pt x="0" y="363642"/>
                    <a:pt x="0" y="334858"/>
                    <a:pt x="13555" y="311559"/>
                  </a:cubicBezTo>
                  <a:lnTo>
                    <a:pt x="172897" y="37691"/>
                  </a:lnTo>
                  <a:cubicBezTo>
                    <a:pt x="186474" y="14356"/>
                    <a:pt x="211435" y="0"/>
                    <a:pt x="238432" y="0"/>
                  </a:cubicBezTo>
                  <a:lnTo>
                    <a:pt x="557620" y="0"/>
                  </a:lnTo>
                  <a:cubicBezTo>
                    <a:pt x="584617" y="0"/>
                    <a:pt x="609578" y="14356"/>
                    <a:pt x="623155" y="37691"/>
                  </a:cubicBezTo>
                  <a:lnTo>
                    <a:pt x="782497" y="311559"/>
                  </a:lnTo>
                  <a:cubicBezTo>
                    <a:pt x="796052" y="334858"/>
                    <a:pt x="796052" y="363642"/>
                    <a:pt x="782497" y="386941"/>
                  </a:cubicBezTo>
                  <a:close/>
                </a:path>
              </a:pathLst>
            </a:custGeom>
            <a:solidFill>
              <a:srgbClr val="00ADEF"/>
            </a:solidFill>
          </p:spPr>
        </p:sp>
        <p:sp>
          <p:nvSpPr>
            <p:cNvPr name="TextBox 24" id="24"/>
            <p:cNvSpPr txBox="true"/>
            <p:nvPr/>
          </p:nvSpPr>
          <p:spPr>
            <a:xfrm>
              <a:off x="114300" y="19050"/>
              <a:ext cx="584200" cy="679450"/>
            </a:xfrm>
            <a:prstGeom prst="rect">
              <a:avLst/>
            </a:prstGeom>
          </p:spPr>
          <p:txBody>
            <a:bodyPr anchor="ctr" rtlCol="false" tIns="42333" lIns="42333" bIns="42333" rIns="42333"/>
            <a:lstStyle/>
            <a:p>
              <a:pPr algn="ctr">
                <a:lnSpc>
                  <a:spcPts val="1980"/>
                </a:lnSpc>
              </a:pPr>
            </a:p>
          </p:txBody>
        </p:sp>
      </p:grpSp>
      <p:grpSp>
        <p:nvGrpSpPr>
          <p:cNvPr name="Group 25" id="25"/>
          <p:cNvGrpSpPr/>
          <p:nvPr/>
        </p:nvGrpSpPr>
        <p:grpSpPr>
          <a:xfrm rot="0">
            <a:off x="9734961" y="1445018"/>
            <a:ext cx="8320834" cy="7205467"/>
            <a:chOff x="0" y="0"/>
            <a:chExt cx="4282440" cy="3708400"/>
          </a:xfrm>
        </p:grpSpPr>
        <p:sp>
          <p:nvSpPr>
            <p:cNvPr name="Freeform 26" id="26"/>
            <p:cNvSpPr/>
            <p:nvPr/>
          </p:nvSpPr>
          <p:spPr>
            <a:xfrm flipH="false" flipV="false" rot="0">
              <a:off x="0" y="0"/>
              <a:ext cx="4282440" cy="3708400"/>
            </a:xfrm>
            <a:custGeom>
              <a:avLst/>
              <a:gdLst/>
              <a:ahLst/>
              <a:cxnLst/>
              <a:rect r="r" b="b" t="t" l="l"/>
              <a:pathLst>
                <a:path h="3708400" w="4282440">
                  <a:moveTo>
                    <a:pt x="3211830" y="0"/>
                  </a:moveTo>
                  <a:lnTo>
                    <a:pt x="1070610" y="0"/>
                  </a:lnTo>
                  <a:lnTo>
                    <a:pt x="0" y="1854200"/>
                  </a:lnTo>
                  <a:lnTo>
                    <a:pt x="1070610" y="3708400"/>
                  </a:lnTo>
                  <a:lnTo>
                    <a:pt x="3211830" y="3708400"/>
                  </a:lnTo>
                  <a:lnTo>
                    <a:pt x="4282440" y="1854200"/>
                  </a:lnTo>
                  <a:close/>
                </a:path>
              </a:pathLst>
            </a:custGeom>
            <a:blipFill>
              <a:blip r:embed="rId4"/>
              <a:stretch>
                <a:fillRect l="-7730" t="0" r="-7730" b="0"/>
              </a:stretch>
            </a:blipFill>
          </p:spPr>
        </p:sp>
      </p:grpSp>
    </p:spTree>
  </p:cSld>
  <p:clrMapOvr>
    <a:masterClrMapping/>
  </p:clrMapOvr>
  <p:transition spd="fast">
    <p:circle/>
  </p:transition>
</p:sld>
</file>

<file path=ppt/slides/slide17.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grpSp>
        <p:nvGrpSpPr>
          <p:cNvPr name="Group 2" id="2"/>
          <p:cNvGrpSpPr/>
          <p:nvPr/>
        </p:nvGrpSpPr>
        <p:grpSpPr>
          <a:xfrm rot="0">
            <a:off x="7821291" y="6650650"/>
            <a:ext cx="3233862" cy="2779100"/>
            <a:chOff x="0" y="0"/>
            <a:chExt cx="812800" cy="698500"/>
          </a:xfrm>
        </p:grpSpPr>
        <p:sp>
          <p:nvSpPr>
            <p:cNvPr name="Freeform 3" id="3"/>
            <p:cNvSpPr/>
            <p:nvPr/>
          </p:nvSpPr>
          <p:spPr>
            <a:xfrm flipH="false" flipV="false" rot="0">
              <a:off x="4137" y="0"/>
              <a:ext cx="804525" cy="698500"/>
            </a:xfrm>
            <a:custGeom>
              <a:avLst/>
              <a:gdLst/>
              <a:ahLst/>
              <a:cxnLst/>
              <a:rect r="r" b="b" t="t" l="l"/>
              <a:pathLst>
                <a:path h="698500" w="804525">
                  <a:moveTo>
                    <a:pt x="797828" y="367873"/>
                  </a:moveTo>
                  <a:lnTo>
                    <a:pt x="616298" y="679877"/>
                  </a:lnTo>
                  <a:cubicBezTo>
                    <a:pt x="609590" y="691407"/>
                    <a:pt x="597257" y="698500"/>
                    <a:pt x="583917" y="698500"/>
                  </a:cubicBezTo>
                  <a:lnTo>
                    <a:pt x="220609" y="698500"/>
                  </a:lnTo>
                  <a:cubicBezTo>
                    <a:pt x="207269" y="698500"/>
                    <a:pt x="194936" y="691407"/>
                    <a:pt x="188228" y="679877"/>
                  </a:cubicBezTo>
                  <a:lnTo>
                    <a:pt x="6698" y="367873"/>
                  </a:lnTo>
                  <a:cubicBezTo>
                    <a:pt x="0" y="356361"/>
                    <a:pt x="0" y="342139"/>
                    <a:pt x="6698" y="330627"/>
                  </a:cubicBezTo>
                  <a:lnTo>
                    <a:pt x="188228" y="18623"/>
                  </a:lnTo>
                  <a:cubicBezTo>
                    <a:pt x="194936" y="7093"/>
                    <a:pt x="207269" y="0"/>
                    <a:pt x="220609" y="0"/>
                  </a:cubicBezTo>
                  <a:lnTo>
                    <a:pt x="583917" y="0"/>
                  </a:lnTo>
                  <a:cubicBezTo>
                    <a:pt x="597257" y="0"/>
                    <a:pt x="609590" y="7093"/>
                    <a:pt x="616298" y="18623"/>
                  </a:cubicBezTo>
                  <a:lnTo>
                    <a:pt x="797828" y="330627"/>
                  </a:lnTo>
                  <a:cubicBezTo>
                    <a:pt x="804526" y="342139"/>
                    <a:pt x="804526" y="356361"/>
                    <a:pt x="797828" y="367873"/>
                  </a:cubicBezTo>
                  <a:close/>
                </a:path>
              </a:pathLst>
            </a:custGeom>
            <a:solidFill>
              <a:srgbClr val="00ADEF"/>
            </a:solidFill>
          </p:spPr>
        </p:sp>
        <p:sp>
          <p:nvSpPr>
            <p:cNvPr name="TextBox 4" id="4"/>
            <p:cNvSpPr txBox="true"/>
            <p:nvPr/>
          </p:nvSpPr>
          <p:spPr>
            <a:xfrm>
              <a:off x="114300" y="19050"/>
              <a:ext cx="584200" cy="679450"/>
            </a:xfrm>
            <a:prstGeom prst="rect">
              <a:avLst/>
            </a:prstGeom>
          </p:spPr>
          <p:txBody>
            <a:bodyPr anchor="ctr" rtlCol="false" tIns="42333" lIns="42333" bIns="42333" rIns="42333"/>
            <a:lstStyle/>
            <a:p>
              <a:pPr algn="ctr">
                <a:lnSpc>
                  <a:spcPts val="1980"/>
                </a:lnSpc>
              </a:pPr>
            </a:p>
          </p:txBody>
        </p:sp>
      </p:grpSp>
      <p:sp>
        <p:nvSpPr>
          <p:cNvPr name="TextBox 5" id="5"/>
          <p:cNvSpPr txBox="true"/>
          <p:nvPr/>
        </p:nvSpPr>
        <p:spPr>
          <a:xfrm rot="0">
            <a:off x="857250" y="7419975"/>
            <a:ext cx="3897433" cy="295275"/>
          </a:xfrm>
          <a:prstGeom prst="rect">
            <a:avLst/>
          </a:prstGeom>
        </p:spPr>
        <p:txBody>
          <a:bodyPr anchor="t" rtlCol="false" tIns="0" lIns="0" bIns="0" rIns="0">
            <a:spAutoFit/>
          </a:bodyPr>
          <a:lstStyle/>
          <a:p>
            <a:pPr algn="l">
              <a:lnSpc>
                <a:spcPts val="2000"/>
              </a:lnSpc>
              <a:spcBef>
                <a:spcPct val="0"/>
              </a:spcBef>
            </a:pPr>
            <a:r>
              <a:rPr lang="en-US" b="true" sz="2000">
                <a:solidFill>
                  <a:srgbClr val="000B5D"/>
                </a:solidFill>
                <a:latin typeface="Poppins Bold"/>
                <a:ea typeface="Poppins Bold"/>
                <a:cs typeface="Poppins Bold"/>
                <a:sym typeface="Poppins Bold"/>
              </a:rPr>
              <a:t>WWW.VHERINSUPPORT.COM</a:t>
            </a:r>
          </a:p>
        </p:txBody>
      </p:sp>
      <p:sp>
        <p:nvSpPr>
          <p:cNvPr name="AutoShape 6" id="6"/>
          <p:cNvSpPr/>
          <p:nvPr/>
        </p:nvSpPr>
        <p:spPr>
          <a:xfrm rot="-5400000">
            <a:off x="-1393803" y="5681164"/>
            <a:ext cx="3813343" cy="0"/>
          </a:xfrm>
          <a:prstGeom prst="line">
            <a:avLst/>
          </a:prstGeom>
          <a:ln cap="rnd" w="76200">
            <a:solidFill>
              <a:srgbClr val="00ADEF"/>
            </a:solidFill>
            <a:prstDash val="solid"/>
            <a:headEnd type="none" len="sm" w="sm"/>
            <a:tailEnd type="none" len="sm" w="sm"/>
          </a:ln>
        </p:spPr>
      </p:sp>
      <p:sp>
        <p:nvSpPr>
          <p:cNvPr name="AutoShape 7" id="7"/>
          <p:cNvSpPr/>
          <p:nvPr/>
        </p:nvSpPr>
        <p:spPr>
          <a:xfrm rot="-5400000">
            <a:off x="-1393803" y="2811961"/>
            <a:ext cx="3813343" cy="0"/>
          </a:xfrm>
          <a:prstGeom prst="line">
            <a:avLst/>
          </a:prstGeom>
          <a:ln cap="rnd" w="76200">
            <a:solidFill>
              <a:srgbClr val="000B5D"/>
            </a:solidFill>
            <a:prstDash val="solid"/>
            <a:headEnd type="none" len="sm" w="sm"/>
            <a:tailEnd type="none" len="sm" w="sm"/>
          </a:ln>
        </p:spPr>
      </p:sp>
      <p:grpSp>
        <p:nvGrpSpPr>
          <p:cNvPr name="Group 8" id="8"/>
          <p:cNvGrpSpPr/>
          <p:nvPr/>
        </p:nvGrpSpPr>
        <p:grpSpPr>
          <a:xfrm rot="0">
            <a:off x="11055153" y="343857"/>
            <a:ext cx="4953663" cy="2111619"/>
            <a:chOff x="0" y="0"/>
            <a:chExt cx="1638616" cy="698500"/>
          </a:xfrm>
        </p:grpSpPr>
        <p:sp>
          <p:nvSpPr>
            <p:cNvPr name="Freeform 9" id="9"/>
            <p:cNvSpPr/>
            <p:nvPr/>
          </p:nvSpPr>
          <p:spPr>
            <a:xfrm flipH="false" flipV="false" rot="0">
              <a:off x="2701" y="0"/>
              <a:ext cx="1633214" cy="698500"/>
            </a:xfrm>
            <a:custGeom>
              <a:avLst/>
              <a:gdLst/>
              <a:ahLst/>
              <a:cxnLst/>
              <a:rect r="r" b="b" t="t" l="l"/>
              <a:pathLst>
                <a:path h="698500" w="1633214">
                  <a:moveTo>
                    <a:pt x="1628841" y="361408"/>
                  </a:moveTo>
                  <a:lnTo>
                    <a:pt x="1439789" y="686342"/>
                  </a:lnTo>
                  <a:cubicBezTo>
                    <a:pt x="1435409" y="693869"/>
                    <a:pt x="1427358" y="698500"/>
                    <a:pt x="1418649" y="698500"/>
                  </a:cubicBezTo>
                  <a:lnTo>
                    <a:pt x="214565" y="698500"/>
                  </a:lnTo>
                  <a:cubicBezTo>
                    <a:pt x="205856" y="698500"/>
                    <a:pt x="197805" y="693869"/>
                    <a:pt x="193425" y="686342"/>
                  </a:cubicBezTo>
                  <a:lnTo>
                    <a:pt x="4373" y="361408"/>
                  </a:lnTo>
                  <a:cubicBezTo>
                    <a:pt x="0" y="353892"/>
                    <a:pt x="0" y="344608"/>
                    <a:pt x="4373" y="337092"/>
                  </a:cubicBezTo>
                  <a:lnTo>
                    <a:pt x="193425" y="12158"/>
                  </a:lnTo>
                  <a:cubicBezTo>
                    <a:pt x="197805" y="4631"/>
                    <a:pt x="205856" y="0"/>
                    <a:pt x="214565" y="0"/>
                  </a:cubicBezTo>
                  <a:lnTo>
                    <a:pt x="1418649" y="0"/>
                  </a:lnTo>
                  <a:cubicBezTo>
                    <a:pt x="1427358" y="0"/>
                    <a:pt x="1435409" y="4631"/>
                    <a:pt x="1439789" y="12158"/>
                  </a:cubicBezTo>
                  <a:lnTo>
                    <a:pt x="1628841" y="337092"/>
                  </a:lnTo>
                  <a:cubicBezTo>
                    <a:pt x="1633214" y="344608"/>
                    <a:pt x="1633214" y="353892"/>
                    <a:pt x="1628841" y="361408"/>
                  </a:cubicBezTo>
                  <a:close/>
                </a:path>
              </a:pathLst>
            </a:custGeom>
            <a:solidFill>
              <a:srgbClr val="00ADEF"/>
            </a:solidFill>
          </p:spPr>
        </p:sp>
        <p:sp>
          <p:nvSpPr>
            <p:cNvPr name="TextBox 10" id="10"/>
            <p:cNvSpPr txBox="true"/>
            <p:nvPr/>
          </p:nvSpPr>
          <p:spPr>
            <a:xfrm>
              <a:off x="114300" y="19050"/>
              <a:ext cx="1410016" cy="679450"/>
            </a:xfrm>
            <a:prstGeom prst="rect">
              <a:avLst/>
            </a:prstGeom>
          </p:spPr>
          <p:txBody>
            <a:bodyPr anchor="ctr" rtlCol="false" tIns="42333" lIns="42333" bIns="42333" rIns="42333"/>
            <a:lstStyle/>
            <a:p>
              <a:pPr algn="ctr">
                <a:lnSpc>
                  <a:spcPts val="1980"/>
                </a:lnSpc>
              </a:pPr>
            </a:p>
          </p:txBody>
        </p:sp>
      </p:grpSp>
      <p:grpSp>
        <p:nvGrpSpPr>
          <p:cNvPr name="Group 11" id="11"/>
          <p:cNvGrpSpPr/>
          <p:nvPr/>
        </p:nvGrpSpPr>
        <p:grpSpPr>
          <a:xfrm rot="0">
            <a:off x="8458993" y="837258"/>
            <a:ext cx="8908208" cy="7655492"/>
            <a:chOff x="0" y="0"/>
            <a:chExt cx="812800" cy="698500"/>
          </a:xfrm>
        </p:grpSpPr>
        <p:sp>
          <p:nvSpPr>
            <p:cNvPr name="Freeform 12" id="12"/>
            <p:cNvSpPr/>
            <p:nvPr/>
          </p:nvSpPr>
          <p:spPr>
            <a:xfrm flipH="false" flipV="false" rot="0">
              <a:off x="1502" y="0"/>
              <a:ext cx="809796" cy="698500"/>
            </a:xfrm>
            <a:custGeom>
              <a:avLst/>
              <a:gdLst/>
              <a:ahLst/>
              <a:cxnLst/>
              <a:rect r="r" b="b" t="t" l="l"/>
              <a:pathLst>
                <a:path h="698500" w="809796">
                  <a:moveTo>
                    <a:pt x="807365" y="356011"/>
                  </a:moveTo>
                  <a:lnTo>
                    <a:pt x="612031" y="691739"/>
                  </a:lnTo>
                  <a:cubicBezTo>
                    <a:pt x="609596" y="695925"/>
                    <a:pt x="605119" y="698500"/>
                    <a:pt x="600276" y="698500"/>
                  </a:cubicBezTo>
                  <a:lnTo>
                    <a:pt x="209520" y="698500"/>
                  </a:lnTo>
                  <a:cubicBezTo>
                    <a:pt x="204677" y="698500"/>
                    <a:pt x="200200" y="695925"/>
                    <a:pt x="197765" y="691739"/>
                  </a:cubicBezTo>
                  <a:lnTo>
                    <a:pt x="2431" y="356011"/>
                  </a:lnTo>
                  <a:cubicBezTo>
                    <a:pt x="0" y="351832"/>
                    <a:pt x="0" y="346668"/>
                    <a:pt x="2431" y="342489"/>
                  </a:cubicBezTo>
                  <a:lnTo>
                    <a:pt x="197765" y="6761"/>
                  </a:lnTo>
                  <a:cubicBezTo>
                    <a:pt x="200200" y="2575"/>
                    <a:pt x="204677" y="0"/>
                    <a:pt x="209520" y="0"/>
                  </a:cubicBezTo>
                  <a:lnTo>
                    <a:pt x="600276" y="0"/>
                  </a:lnTo>
                  <a:cubicBezTo>
                    <a:pt x="605119" y="0"/>
                    <a:pt x="609596" y="2575"/>
                    <a:pt x="612031" y="6761"/>
                  </a:cubicBezTo>
                  <a:lnTo>
                    <a:pt x="807365" y="342489"/>
                  </a:lnTo>
                  <a:cubicBezTo>
                    <a:pt x="809796" y="346668"/>
                    <a:pt x="809796" y="351832"/>
                    <a:pt x="807365" y="356011"/>
                  </a:cubicBezTo>
                  <a:close/>
                </a:path>
              </a:pathLst>
            </a:custGeom>
            <a:solidFill>
              <a:srgbClr val="000B5D"/>
            </a:solidFill>
          </p:spPr>
        </p:sp>
        <p:sp>
          <p:nvSpPr>
            <p:cNvPr name="TextBox 13" id="13"/>
            <p:cNvSpPr txBox="true"/>
            <p:nvPr/>
          </p:nvSpPr>
          <p:spPr>
            <a:xfrm>
              <a:off x="114300" y="19050"/>
              <a:ext cx="584200" cy="679450"/>
            </a:xfrm>
            <a:prstGeom prst="rect">
              <a:avLst/>
            </a:prstGeom>
          </p:spPr>
          <p:txBody>
            <a:bodyPr anchor="ctr" rtlCol="false" tIns="42333" lIns="42333" bIns="42333" rIns="42333"/>
            <a:lstStyle/>
            <a:p>
              <a:pPr algn="ctr">
                <a:lnSpc>
                  <a:spcPts val="1980"/>
                </a:lnSpc>
              </a:pPr>
            </a:p>
          </p:txBody>
        </p:sp>
      </p:grpSp>
      <p:grpSp>
        <p:nvGrpSpPr>
          <p:cNvPr name="Group 14" id="14"/>
          <p:cNvGrpSpPr/>
          <p:nvPr/>
        </p:nvGrpSpPr>
        <p:grpSpPr>
          <a:xfrm rot="0">
            <a:off x="9008173" y="747588"/>
            <a:ext cx="9047622" cy="7834833"/>
            <a:chOff x="0" y="0"/>
            <a:chExt cx="4282440" cy="3708400"/>
          </a:xfrm>
        </p:grpSpPr>
        <p:sp>
          <p:nvSpPr>
            <p:cNvPr name="Freeform 15" id="15"/>
            <p:cNvSpPr/>
            <p:nvPr/>
          </p:nvSpPr>
          <p:spPr>
            <a:xfrm flipH="false" flipV="false" rot="0">
              <a:off x="0" y="0"/>
              <a:ext cx="4282440" cy="3708400"/>
            </a:xfrm>
            <a:custGeom>
              <a:avLst/>
              <a:gdLst/>
              <a:ahLst/>
              <a:cxnLst/>
              <a:rect r="r" b="b" t="t" l="l"/>
              <a:pathLst>
                <a:path h="3708400" w="4282440">
                  <a:moveTo>
                    <a:pt x="3211830" y="0"/>
                  </a:moveTo>
                  <a:lnTo>
                    <a:pt x="1070610" y="0"/>
                  </a:lnTo>
                  <a:lnTo>
                    <a:pt x="0" y="1854200"/>
                  </a:lnTo>
                  <a:lnTo>
                    <a:pt x="1070610" y="3708400"/>
                  </a:lnTo>
                  <a:lnTo>
                    <a:pt x="3211830" y="3708400"/>
                  </a:lnTo>
                  <a:lnTo>
                    <a:pt x="4282440" y="1854200"/>
                  </a:lnTo>
                  <a:close/>
                </a:path>
              </a:pathLst>
            </a:custGeom>
            <a:blipFill>
              <a:blip r:embed="rId2"/>
              <a:stretch>
                <a:fillRect l="-1853" t="0" r="-1853" b="0"/>
              </a:stretch>
            </a:blipFill>
          </p:spPr>
        </p:sp>
      </p:grpSp>
      <p:grpSp>
        <p:nvGrpSpPr>
          <p:cNvPr name="Group 16" id="16"/>
          <p:cNvGrpSpPr/>
          <p:nvPr/>
        </p:nvGrpSpPr>
        <p:grpSpPr>
          <a:xfrm rot="0">
            <a:off x="9363309" y="7318131"/>
            <a:ext cx="2457157" cy="2111619"/>
            <a:chOff x="0" y="0"/>
            <a:chExt cx="812800" cy="698500"/>
          </a:xfrm>
        </p:grpSpPr>
        <p:sp>
          <p:nvSpPr>
            <p:cNvPr name="Freeform 17" id="17"/>
            <p:cNvSpPr/>
            <p:nvPr/>
          </p:nvSpPr>
          <p:spPr>
            <a:xfrm flipH="false" flipV="false" rot="0">
              <a:off x="5445" y="0"/>
              <a:ext cx="801910" cy="698500"/>
            </a:xfrm>
            <a:custGeom>
              <a:avLst/>
              <a:gdLst/>
              <a:ahLst/>
              <a:cxnLst/>
              <a:rect r="r" b="b" t="t" l="l"/>
              <a:pathLst>
                <a:path h="698500" w="801910">
                  <a:moveTo>
                    <a:pt x="793095" y="373760"/>
                  </a:moveTo>
                  <a:lnTo>
                    <a:pt x="618415" y="673990"/>
                  </a:lnTo>
                  <a:cubicBezTo>
                    <a:pt x="609586" y="689165"/>
                    <a:pt x="593354" y="698500"/>
                    <a:pt x="575798" y="698500"/>
                  </a:cubicBezTo>
                  <a:lnTo>
                    <a:pt x="226112" y="698500"/>
                  </a:lnTo>
                  <a:cubicBezTo>
                    <a:pt x="208556" y="698500"/>
                    <a:pt x="192323" y="689165"/>
                    <a:pt x="183495" y="673990"/>
                  </a:cubicBezTo>
                  <a:lnTo>
                    <a:pt x="8815" y="373760"/>
                  </a:lnTo>
                  <a:cubicBezTo>
                    <a:pt x="0" y="358609"/>
                    <a:pt x="0" y="339891"/>
                    <a:pt x="8815" y="324740"/>
                  </a:cubicBezTo>
                  <a:lnTo>
                    <a:pt x="183495" y="24510"/>
                  </a:lnTo>
                  <a:cubicBezTo>
                    <a:pt x="192323" y="9335"/>
                    <a:pt x="208556" y="0"/>
                    <a:pt x="226112" y="0"/>
                  </a:cubicBezTo>
                  <a:lnTo>
                    <a:pt x="575798" y="0"/>
                  </a:lnTo>
                  <a:cubicBezTo>
                    <a:pt x="593354" y="0"/>
                    <a:pt x="609586" y="9335"/>
                    <a:pt x="618415" y="24510"/>
                  </a:cubicBezTo>
                  <a:lnTo>
                    <a:pt x="793095" y="324740"/>
                  </a:lnTo>
                  <a:cubicBezTo>
                    <a:pt x="801910" y="339891"/>
                    <a:pt x="801910" y="358609"/>
                    <a:pt x="793095" y="373760"/>
                  </a:cubicBezTo>
                  <a:close/>
                </a:path>
              </a:pathLst>
            </a:custGeom>
            <a:solidFill>
              <a:srgbClr val="000B5D"/>
            </a:solidFill>
          </p:spPr>
        </p:sp>
        <p:sp>
          <p:nvSpPr>
            <p:cNvPr name="TextBox 18" id="18"/>
            <p:cNvSpPr txBox="true"/>
            <p:nvPr/>
          </p:nvSpPr>
          <p:spPr>
            <a:xfrm>
              <a:off x="114300" y="19050"/>
              <a:ext cx="584200" cy="679450"/>
            </a:xfrm>
            <a:prstGeom prst="rect">
              <a:avLst/>
            </a:prstGeom>
          </p:spPr>
          <p:txBody>
            <a:bodyPr anchor="ctr" rtlCol="false" tIns="42333" lIns="42333" bIns="42333" rIns="42333"/>
            <a:lstStyle/>
            <a:p>
              <a:pPr algn="ctr">
                <a:lnSpc>
                  <a:spcPts val="1980"/>
                </a:lnSpc>
              </a:pPr>
            </a:p>
          </p:txBody>
        </p:sp>
      </p:grpSp>
      <p:sp>
        <p:nvSpPr>
          <p:cNvPr name="TextBox 19" id="19"/>
          <p:cNvSpPr txBox="true"/>
          <p:nvPr/>
        </p:nvSpPr>
        <p:spPr>
          <a:xfrm rot="0">
            <a:off x="857250" y="1332938"/>
            <a:ext cx="10197903" cy="1105454"/>
          </a:xfrm>
          <a:prstGeom prst="rect">
            <a:avLst/>
          </a:prstGeom>
        </p:spPr>
        <p:txBody>
          <a:bodyPr anchor="t" rtlCol="false" tIns="0" lIns="0" bIns="0" rIns="0">
            <a:spAutoFit/>
          </a:bodyPr>
          <a:lstStyle/>
          <a:p>
            <a:pPr algn="l">
              <a:lnSpc>
                <a:spcPts val="7771"/>
              </a:lnSpc>
            </a:pPr>
            <a:r>
              <a:rPr lang="en-US" b="true" sz="7771">
                <a:solidFill>
                  <a:srgbClr val="000B5D"/>
                </a:solidFill>
                <a:latin typeface="Poppins Semi-Bold"/>
                <a:ea typeface="Poppins Semi-Bold"/>
                <a:cs typeface="Poppins Semi-Bold"/>
                <a:sym typeface="Poppins Semi-Bold"/>
              </a:rPr>
              <a:t>AREA PENEMPELAN</a:t>
            </a:r>
          </a:p>
        </p:txBody>
      </p:sp>
      <p:sp>
        <p:nvSpPr>
          <p:cNvPr name="TextBox 20" id="20"/>
          <p:cNvSpPr txBox="true"/>
          <p:nvPr/>
        </p:nvSpPr>
        <p:spPr>
          <a:xfrm rot="0">
            <a:off x="857250" y="2808975"/>
            <a:ext cx="8580972" cy="1076325"/>
          </a:xfrm>
          <a:prstGeom prst="rect">
            <a:avLst/>
          </a:prstGeom>
        </p:spPr>
        <p:txBody>
          <a:bodyPr anchor="t" rtlCol="false" tIns="0" lIns="0" bIns="0" rIns="0">
            <a:spAutoFit/>
          </a:bodyPr>
          <a:lstStyle/>
          <a:p>
            <a:pPr algn="ctr">
              <a:lnSpc>
                <a:spcPts val="4200"/>
              </a:lnSpc>
            </a:pPr>
            <a:r>
              <a:rPr lang="en-US" sz="3000">
                <a:solidFill>
                  <a:srgbClr val="000B5D"/>
                </a:solidFill>
                <a:latin typeface="Poppins"/>
                <a:ea typeface="Poppins"/>
                <a:cs typeface="Poppins"/>
                <a:sym typeface="Poppins"/>
              </a:rPr>
              <a:t>TIDAK ADA TITIK KHUSUS PENEMPELAN BERDASARKAN PENYAKIT</a:t>
            </a:r>
          </a:p>
        </p:txBody>
      </p:sp>
      <p:sp>
        <p:nvSpPr>
          <p:cNvPr name="TextBox 21" id="21"/>
          <p:cNvSpPr txBox="true"/>
          <p:nvPr/>
        </p:nvSpPr>
        <p:spPr>
          <a:xfrm rot="0">
            <a:off x="698670" y="4317550"/>
            <a:ext cx="7612621" cy="2613025"/>
          </a:xfrm>
          <a:prstGeom prst="rect">
            <a:avLst/>
          </a:prstGeom>
        </p:spPr>
        <p:txBody>
          <a:bodyPr anchor="t" rtlCol="false" tIns="0" lIns="0" bIns="0" rIns="0">
            <a:spAutoFit/>
          </a:bodyPr>
          <a:lstStyle/>
          <a:p>
            <a:pPr algn="l">
              <a:lnSpc>
                <a:spcPts val="3499"/>
              </a:lnSpc>
            </a:pPr>
            <a:r>
              <a:rPr lang="en-US" sz="2499" b="true">
                <a:solidFill>
                  <a:srgbClr val="000B5D"/>
                </a:solidFill>
                <a:latin typeface="Open Sans Bold"/>
                <a:ea typeface="Open Sans Bold"/>
                <a:cs typeface="Open Sans Bold"/>
                <a:sym typeface="Open Sans Bold"/>
              </a:rPr>
              <a:t> * Bisa ditempelkan di sekitar area nyeri </a:t>
            </a:r>
          </a:p>
          <a:p>
            <a:pPr algn="l">
              <a:lnSpc>
                <a:spcPts val="3499"/>
              </a:lnSpc>
            </a:pPr>
            <a:r>
              <a:rPr lang="en-US" sz="2499" b="true">
                <a:solidFill>
                  <a:srgbClr val="000B5D"/>
                </a:solidFill>
                <a:latin typeface="Open Sans Bold"/>
                <a:ea typeface="Open Sans Bold"/>
                <a:cs typeface="Open Sans Bold"/>
                <a:sym typeface="Open Sans Bold"/>
              </a:rPr>
              <a:t>    ( dekat sendi atau otot yang nyeri). </a:t>
            </a:r>
          </a:p>
          <a:p>
            <a:pPr algn="l">
              <a:lnSpc>
                <a:spcPts val="3499"/>
              </a:lnSpc>
            </a:pPr>
            <a:r>
              <a:rPr lang="en-US" sz="2499" b="true">
                <a:solidFill>
                  <a:srgbClr val="000B5D"/>
                </a:solidFill>
                <a:latin typeface="Open Sans Bold"/>
                <a:ea typeface="Open Sans Bold"/>
                <a:cs typeface="Open Sans Bold"/>
                <a:sym typeface="Open Sans Bold"/>
              </a:rPr>
              <a:t>* 4 Titik utama seperti di gambar adalah area </a:t>
            </a:r>
          </a:p>
          <a:p>
            <a:pPr algn="l">
              <a:lnSpc>
                <a:spcPts val="3499"/>
              </a:lnSpc>
            </a:pPr>
            <a:r>
              <a:rPr lang="en-US" sz="2499" b="true">
                <a:solidFill>
                  <a:srgbClr val="000B5D"/>
                </a:solidFill>
                <a:latin typeface="Open Sans Bold"/>
                <a:ea typeface="Open Sans Bold"/>
                <a:cs typeface="Open Sans Bold"/>
                <a:sym typeface="Open Sans Bold"/>
              </a:rPr>
              <a:t>    yang banyak pembuluh darah kapilernya.</a:t>
            </a:r>
          </a:p>
          <a:p>
            <a:pPr algn="l">
              <a:lnSpc>
                <a:spcPts val="3499"/>
              </a:lnSpc>
            </a:pPr>
            <a:r>
              <a:rPr lang="en-US" sz="2499" b="true">
                <a:solidFill>
                  <a:srgbClr val="000B5D"/>
                </a:solidFill>
                <a:latin typeface="Open Sans Bold"/>
                <a:ea typeface="Open Sans Bold"/>
                <a:cs typeface="Open Sans Bold"/>
                <a:sym typeface="Open Sans Bold"/>
              </a:rPr>
              <a:t>* Bersihkan area penempelan dari air atau </a:t>
            </a:r>
          </a:p>
          <a:p>
            <a:pPr algn="l">
              <a:lnSpc>
                <a:spcPts val="3499"/>
              </a:lnSpc>
            </a:pPr>
            <a:r>
              <a:rPr lang="en-US" sz="2499" b="true">
                <a:solidFill>
                  <a:srgbClr val="000B5D"/>
                </a:solidFill>
                <a:latin typeface="Open Sans Bold"/>
                <a:ea typeface="Open Sans Bold"/>
                <a:cs typeface="Open Sans Bold"/>
                <a:sym typeface="Open Sans Bold"/>
              </a:rPr>
              <a:t>   minyak.. </a:t>
            </a:r>
          </a:p>
        </p:txBody>
      </p:sp>
    </p:spTree>
  </p:cSld>
  <p:clrMapOvr>
    <a:masterClrMapping/>
  </p:clrMapOvr>
  <p:transition spd="fast">
    <p:circle/>
  </p:transition>
</p:sld>
</file>

<file path=ppt/slides/slide18.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grpSp>
        <p:nvGrpSpPr>
          <p:cNvPr name="Group 2" id="2"/>
          <p:cNvGrpSpPr/>
          <p:nvPr/>
        </p:nvGrpSpPr>
        <p:grpSpPr>
          <a:xfrm rot="0">
            <a:off x="7821291" y="6650650"/>
            <a:ext cx="3233862" cy="2779100"/>
            <a:chOff x="0" y="0"/>
            <a:chExt cx="812800" cy="698500"/>
          </a:xfrm>
        </p:grpSpPr>
        <p:sp>
          <p:nvSpPr>
            <p:cNvPr name="Freeform 3" id="3"/>
            <p:cNvSpPr/>
            <p:nvPr/>
          </p:nvSpPr>
          <p:spPr>
            <a:xfrm flipH="false" flipV="false" rot="0">
              <a:off x="4137" y="0"/>
              <a:ext cx="804525" cy="698500"/>
            </a:xfrm>
            <a:custGeom>
              <a:avLst/>
              <a:gdLst/>
              <a:ahLst/>
              <a:cxnLst/>
              <a:rect r="r" b="b" t="t" l="l"/>
              <a:pathLst>
                <a:path h="698500" w="804525">
                  <a:moveTo>
                    <a:pt x="797828" y="367873"/>
                  </a:moveTo>
                  <a:lnTo>
                    <a:pt x="616298" y="679877"/>
                  </a:lnTo>
                  <a:cubicBezTo>
                    <a:pt x="609590" y="691407"/>
                    <a:pt x="597257" y="698500"/>
                    <a:pt x="583917" y="698500"/>
                  </a:cubicBezTo>
                  <a:lnTo>
                    <a:pt x="220609" y="698500"/>
                  </a:lnTo>
                  <a:cubicBezTo>
                    <a:pt x="207269" y="698500"/>
                    <a:pt x="194936" y="691407"/>
                    <a:pt x="188228" y="679877"/>
                  </a:cubicBezTo>
                  <a:lnTo>
                    <a:pt x="6698" y="367873"/>
                  </a:lnTo>
                  <a:cubicBezTo>
                    <a:pt x="0" y="356361"/>
                    <a:pt x="0" y="342139"/>
                    <a:pt x="6698" y="330627"/>
                  </a:cubicBezTo>
                  <a:lnTo>
                    <a:pt x="188228" y="18623"/>
                  </a:lnTo>
                  <a:cubicBezTo>
                    <a:pt x="194936" y="7093"/>
                    <a:pt x="207269" y="0"/>
                    <a:pt x="220609" y="0"/>
                  </a:cubicBezTo>
                  <a:lnTo>
                    <a:pt x="583917" y="0"/>
                  </a:lnTo>
                  <a:cubicBezTo>
                    <a:pt x="597257" y="0"/>
                    <a:pt x="609590" y="7093"/>
                    <a:pt x="616298" y="18623"/>
                  </a:cubicBezTo>
                  <a:lnTo>
                    <a:pt x="797828" y="330627"/>
                  </a:lnTo>
                  <a:cubicBezTo>
                    <a:pt x="804526" y="342139"/>
                    <a:pt x="804526" y="356361"/>
                    <a:pt x="797828" y="367873"/>
                  </a:cubicBezTo>
                  <a:close/>
                </a:path>
              </a:pathLst>
            </a:custGeom>
            <a:solidFill>
              <a:srgbClr val="00ADEF"/>
            </a:solidFill>
          </p:spPr>
        </p:sp>
        <p:sp>
          <p:nvSpPr>
            <p:cNvPr name="TextBox 4" id="4"/>
            <p:cNvSpPr txBox="true"/>
            <p:nvPr/>
          </p:nvSpPr>
          <p:spPr>
            <a:xfrm>
              <a:off x="114300" y="19050"/>
              <a:ext cx="584200" cy="679450"/>
            </a:xfrm>
            <a:prstGeom prst="rect">
              <a:avLst/>
            </a:prstGeom>
          </p:spPr>
          <p:txBody>
            <a:bodyPr anchor="ctr" rtlCol="false" tIns="42333" lIns="42333" bIns="42333" rIns="42333"/>
            <a:lstStyle/>
            <a:p>
              <a:pPr algn="ctr">
                <a:lnSpc>
                  <a:spcPts val="1980"/>
                </a:lnSpc>
              </a:pPr>
            </a:p>
          </p:txBody>
        </p:sp>
      </p:grpSp>
      <p:sp>
        <p:nvSpPr>
          <p:cNvPr name="AutoShape 5" id="5"/>
          <p:cNvSpPr/>
          <p:nvPr/>
        </p:nvSpPr>
        <p:spPr>
          <a:xfrm rot="-5400000">
            <a:off x="-1393803" y="5681164"/>
            <a:ext cx="3813343" cy="0"/>
          </a:xfrm>
          <a:prstGeom prst="line">
            <a:avLst/>
          </a:prstGeom>
          <a:ln cap="rnd" w="76200">
            <a:solidFill>
              <a:srgbClr val="00ADEF"/>
            </a:solidFill>
            <a:prstDash val="solid"/>
            <a:headEnd type="none" len="sm" w="sm"/>
            <a:tailEnd type="none" len="sm" w="sm"/>
          </a:ln>
        </p:spPr>
      </p:sp>
      <p:sp>
        <p:nvSpPr>
          <p:cNvPr name="AutoShape 6" id="6"/>
          <p:cNvSpPr/>
          <p:nvPr/>
        </p:nvSpPr>
        <p:spPr>
          <a:xfrm rot="-5400000">
            <a:off x="-1393803" y="2811961"/>
            <a:ext cx="3813343" cy="0"/>
          </a:xfrm>
          <a:prstGeom prst="line">
            <a:avLst/>
          </a:prstGeom>
          <a:ln cap="rnd" w="76200">
            <a:solidFill>
              <a:srgbClr val="000B5D"/>
            </a:solidFill>
            <a:prstDash val="solid"/>
            <a:headEnd type="none" len="sm" w="sm"/>
            <a:tailEnd type="none" len="sm" w="sm"/>
          </a:ln>
        </p:spPr>
      </p:sp>
      <p:grpSp>
        <p:nvGrpSpPr>
          <p:cNvPr name="Group 7" id="7"/>
          <p:cNvGrpSpPr/>
          <p:nvPr/>
        </p:nvGrpSpPr>
        <p:grpSpPr>
          <a:xfrm rot="0">
            <a:off x="11055153" y="343857"/>
            <a:ext cx="4953663" cy="2111619"/>
            <a:chOff x="0" y="0"/>
            <a:chExt cx="1638616" cy="698500"/>
          </a:xfrm>
        </p:grpSpPr>
        <p:sp>
          <p:nvSpPr>
            <p:cNvPr name="Freeform 8" id="8"/>
            <p:cNvSpPr/>
            <p:nvPr/>
          </p:nvSpPr>
          <p:spPr>
            <a:xfrm flipH="false" flipV="false" rot="0">
              <a:off x="2701" y="0"/>
              <a:ext cx="1633214" cy="698500"/>
            </a:xfrm>
            <a:custGeom>
              <a:avLst/>
              <a:gdLst/>
              <a:ahLst/>
              <a:cxnLst/>
              <a:rect r="r" b="b" t="t" l="l"/>
              <a:pathLst>
                <a:path h="698500" w="1633214">
                  <a:moveTo>
                    <a:pt x="1628841" y="361408"/>
                  </a:moveTo>
                  <a:lnTo>
                    <a:pt x="1439789" y="686342"/>
                  </a:lnTo>
                  <a:cubicBezTo>
                    <a:pt x="1435409" y="693869"/>
                    <a:pt x="1427358" y="698500"/>
                    <a:pt x="1418649" y="698500"/>
                  </a:cubicBezTo>
                  <a:lnTo>
                    <a:pt x="214565" y="698500"/>
                  </a:lnTo>
                  <a:cubicBezTo>
                    <a:pt x="205856" y="698500"/>
                    <a:pt x="197805" y="693869"/>
                    <a:pt x="193425" y="686342"/>
                  </a:cubicBezTo>
                  <a:lnTo>
                    <a:pt x="4373" y="361408"/>
                  </a:lnTo>
                  <a:cubicBezTo>
                    <a:pt x="0" y="353892"/>
                    <a:pt x="0" y="344608"/>
                    <a:pt x="4373" y="337092"/>
                  </a:cubicBezTo>
                  <a:lnTo>
                    <a:pt x="193425" y="12158"/>
                  </a:lnTo>
                  <a:cubicBezTo>
                    <a:pt x="197805" y="4631"/>
                    <a:pt x="205856" y="0"/>
                    <a:pt x="214565" y="0"/>
                  </a:cubicBezTo>
                  <a:lnTo>
                    <a:pt x="1418649" y="0"/>
                  </a:lnTo>
                  <a:cubicBezTo>
                    <a:pt x="1427358" y="0"/>
                    <a:pt x="1435409" y="4631"/>
                    <a:pt x="1439789" y="12158"/>
                  </a:cubicBezTo>
                  <a:lnTo>
                    <a:pt x="1628841" y="337092"/>
                  </a:lnTo>
                  <a:cubicBezTo>
                    <a:pt x="1633214" y="344608"/>
                    <a:pt x="1633214" y="353892"/>
                    <a:pt x="1628841" y="361408"/>
                  </a:cubicBezTo>
                  <a:close/>
                </a:path>
              </a:pathLst>
            </a:custGeom>
            <a:solidFill>
              <a:srgbClr val="00ADEF"/>
            </a:solidFill>
          </p:spPr>
        </p:sp>
        <p:sp>
          <p:nvSpPr>
            <p:cNvPr name="TextBox 9" id="9"/>
            <p:cNvSpPr txBox="true"/>
            <p:nvPr/>
          </p:nvSpPr>
          <p:spPr>
            <a:xfrm>
              <a:off x="114300" y="19050"/>
              <a:ext cx="1410016" cy="679450"/>
            </a:xfrm>
            <a:prstGeom prst="rect">
              <a:avLst/>
            </a:prstGeom>
          </p:spPr>
          <p:txBody>
            <a:bodyPr anchor="ctr" rtlCol="false" tIns="42333" lIns="42333" bIns="42333" rIns="42333"/>
            <a:lstStyle/>
            <a:p>
              <a:pPr algn="ctr">
                <a:lnSpc>
                  <a:spcPts val="1980"/>
                </a:lnSpc>
              </a:pPr>
            </a:p>
          </p:txBody>
        </p:sp>
      </p:grpSp>
      <p:grpSp>
        <p:nvGrpSpPr>
          <p:cNvPr name="Group 10" id="10"/>
          <p:cNvGrpSpPr/>
          <p:nvPr/>
        </p:nvGrpSpPr>
        <p:grpSpPr>
          <a:xfrm rot="0">
            <a:off x="8458993" y="837258"/>
            <a:ext cx="8908208" cy="7655492"/>
            <a:chOff x="0" y="0"/>
            <a:chExt cx="812800" cy="698500"/>
          </a:xfrm>
        </p:grpSpPr>
        <p:sp>
          <p:nvSpPr>
            <p:cNvPr name="Freeform 11" id="11"/>
            <p:cNvSpPr/>
            <p:nvPr/>
          </p:nvSpPr>
          <p:spPr>
            <a:xfrm flipH="false" flipV="false" rot="0">
              <a:off x="1502" y="0"/>
              <a:ext cx="809796" cy="698500"/>
            </a:xfrm>
            <a:custGeom>
              <a:avLst/>
              <a:gdLst/>
              <a:ahLst/>
              <a:cxnLst/>
              <a:rect r="r" b="b" t="t" l="l"/>
              <a:pathLst>
                <a:path h="698500" w="809796">
                  <a:moveTo>
                    <a:pt x="807365" y="356011"/>
                  </a:moveTo>
                  <a:lnTo>
                    <a:pt x="612031" y="691739"/>
                  </a:lnTo>
                  <a:cubicBezTo>
                    <a:pt x="609596" y="695925"/>
                    <a:pt x="605119" y="698500"/>
                    <a:pt x="600276" y="698500"/>
                  </a:cubicBezTo>
                  <a:lnTo>
                    <a:pt x="209520" y="698500"/>
                  </a:lnTo>
                  <a:cubicBezTo>
                    <a:pt x="204677" y="698500"/>
                    <a:pt x="200200" y="695925"/>
                    <a:pt x="197765" y="691739"/>
                  </a:cubicBezTo>
                  <a:lnTo>
                    <a:pt x="2431" y="356011"/>
                  </a:lnTo>
                  <a:cubicBezTo>
                    <a:pt x="0" y="351832"/>
                    <a:pt x="0" y="346668"/>
                    <a:pt x="2431" y="342489"/>
                  </a:cubicBezTo>
                  <a:lnTo>
                    <a:pt x="197765" y="6761"/>
                  </a:lnTo>
                  <a:cubicBezTo>
                    <a:pt x="200200" y="2575"/>
                    <a:pt x="204677" y="0"/>
                    <a:pt x="209520" y="0"/>
                  </a:cubicBezTo>
                  <a:lnTo>
                    <a:pt x="600276" y="0"/>
                  </a:lnTo>
                  <a:cubicBezTo>
                    <a:pt x="605119" y="0"/>
                    <a:pt x="609596" y="2575"/>
                    <a:pt x="612031" y="6761"/>
                  </a:cubicBezTo>
                  <a:lnTo>
                    <a:pt x="807365" y="342489"/>
                  </a:lnTo>
                  <a:cubicBezTo>
                    <a:pt x="809796" y="346668"/>
                    <a:pt x="809796" y="351832"/>
                    <a:pt x="807365" y="356011"/>
                  </a:cubicBezTo>
                  <a:close/>
                </a:path>
              </a:pathLst>
            </a:custGeom>
            <a:solidFill>
              <a:srgbClr val="000B5D"/>
            </a:solidFill>
          </p:spPr>
        </p:sp>
        <p:sp>
          <p:nvSpPr>
            <p:cNvPr name="TextBox 12" id="12"/>
            <p:cNvSpPr txBox="true"/>
            <p:nvPr/>
          </p:nvSpPr>
          <p:spPr>
            <a:xfrm>
              <a:off x="114300" y="19050"/>
              <a:ext cx="584200" cy="679450"/>
            </a:xfrm>
            <a:prstGeom prst="rect">
              <a:avLst/>
            </a:prstGeom>
          </p:spPr>
          <p:txBody>
            <a:bodyPr anchor="ctr" rtlCol="false" tIns="42333" lIns="42333" bIns="42333" rIns="42333"/>
            <a:lstStyle/>
            <a:p>
              <a:pPr algn="ctr">
                <a:lnSpc>
                  <a:spcPts val="1980"/>
                </a:lnSpc>
              </a:pPr>
            </a:p>
          </p:txBody>
        </p:sp>
      </p:grpSp>
      <p:grpSp>
        <p:nvGrpSpPr>
          <p:cNvPr name="Group 13" id="13"/>
          <p:cNvGrpSpPr/>
          <p:nvPr/>
        </p:nvGrpSpPr>
        <p:grpSpPr>
          <a:xfrm rot="0">
            <a:off x="9363309" y="7318131"/>
            <a:ext cx="2457157" cy="2111619"/>
            <a:chOff x="0" y="0"/>
            <a:chExt cx="812800" cy="698500"/>
          </a:xfrm>
        </p:grpSpPr>
        <p:sp>
          <p:nvSpPr>
            <p:cNvPr name="Freeform 14" id="14"/>
            <p:cNvSpPr/>
            <p:nvPr/>
          </p:nvSpPr>
          <p:spPr>
            <a:xfrm flipH="false" flipV="false" rot="0">
              <a:off x="5445" y="0"/>
              <a:ext cx="801910" cy="698500"/>
            </a:xfrm>
            <a:custGeom>
              <a:avLst/>
              <a:gdLst/>
              <a:ahLst/>
              <a:cxnLst/>
              <a:rect r="r" b="b" t="t" l="l"/>
              <a:pathLst>
                <a:path h="698500" w="801910">
                  <a:moveTo>
                    <a:pt x="793095" y="373760"/>
                  </a:moveTo>
                  <a:lnTo>
                    <a:pt x="618415" y="673990"/>
                  </a:lnTo>
                  <a:cubicBezTo>
                    <a:pt x="609586" y="689165"/>
                    <a:pt x="593354" y="698500"/>
                    <a:pt x="575798" y="698500"/>
                  </a:cubicBezTo>
                  <a:lnTo>
                    <a:pt x="226112" y="698500"/>
                  </a:lnTo>
                  <a:cubicBezTo>
                    <a:pt x="208556" y="698500"/>
                    <a:pt x="192323" y="689165"/>
                    <a:pt x="183495" y="673990"/>
                  </a:cubicBezTo>
                  <a:lnTo>
                    <a:pt x="8815" y="373760"/>
                  </a:lnTo>
                  <a:cubicBezTo>
                    <a:pt x="0" y="358609"/>
                    <a:pt x="0" y="339891"/>
                    <a:pt x="8815" y="324740"/>
                  </a:cubicBezTo>
                  <a:lnTo>
                    <a:pt x="183495" y="24510"/>
                  </a:lnTo>
                  <a:cubicBezTo>
                    <a:pt x="192323" y="9335"/>
                    <a:pt x="208556" y="0"/>
                    <a:pt x="226112" y="0"/>
                  </a:cubicBezTo>
                  <a:lnTo>
                    <a:pt x="575798" y="0"/>
                  </a:lnTo>
                  <a:cubicBezTo>
                    <a:pt x="593354" y="0"/>
                    <a:pt x="609586" y="9335"/>
                    <a:pt x="618415" y="24510"/>
                  </a:cubicBezTo>
                  <a:lnTo>
                    <a:pt x="793095" y="324740"/>
                  </a:lnTo>
                  <a:cubicBezTo>
                    <a:pt x="801910" y="339891"/>
                    <a:pt x="801910" y="358609"/>
                    <a:pt x="793095" y="373760"/>
                  </a:cubicBezTo>
                  <a:close/>
                </a:path>
              </a:pathLst>
            </a:custGeom>
            <a:solidFill>
              <a:srgbClr val="000B5D"/>
            </a:solidFill>
          </p:spPr>
        </p:sp>
        <p:sp>
          <p:nvSpPr>
            <p:cNvPr name="TextBox 15" id="15"/>
            <p:cNvSpPr txBox="true"/>
            <p:nvPr/>
          </p:nvSpPr>
          <p:spPr>
            <a:xfrm>
              <a:off x="114300" y="19050"/>
              <a:ext cx="584200" cy="679450"/>
            </a:xfrm>
            <a:prstGeom prst="rect">
              <a:avLst/>
            </a:prstGeom>
          </p:spPr>
          <p:txBody>
            <a:bodyPr anchor="ctr" rtlCol="false" tIns="42333" lIns="42333" bIns="42333" rIns="42333"/>
            <a:lstStyle/>
            <a:p>
              <a:pPr algn="ctr">
                <a:lnSpc>
                  <a:spcPts val="1980"/>
                </a:lnSpc>
              </a:pPr>
            </a:p>
          </p:txBody>
        </p:sp>
      </p:grpSp>
      <p:grpSp>
        <p:nvGrpSpPr>
          <p:cNvPr name="Group 16" id="16"/>
          <p:cNvGrpSpPr>
            <a:grpSpLocks noChangeAspect="true"/>
          </p:cNvGrpSpPr>
          <p:nvPr/>
        </p:nvGrpSpPr>
        <p:grpSpPr>
          <a:xfrm rot="0">
            <a:off x="9066515" y="1144656"/>
            <a:ext cx="6570594" cy="6570594"/>
            <a:chOff x="0" y="0"/>
            <a:chExt cx="6350000" cy="6350000"/>
          </a:xfrm>
        </p:grpSpPr>
        <p:sp>
          <p:nvSpPr>
            <p:cNvPr name="Freeform 17" id="17"/>
            <p:cNvSpPr/>
            <p:nvPr/>
          </p:nvSpPr>
          <p:spPr>
            <a:xfrm flipH="false" flipV="false" rot="0">
              <a:off x="655320" y="655320"/>
              <a:ext cx="5039360" cy="5039360"/>
            </a:xfrm>
            <a:custGeom>
              <a:avLst/>
              <a:gdLst/>
              <a:ahLst/>
              <a:cxnLst/>
              <a:rect r="r" b="b" t="t" l="l"/>
              <a:pathLst>
                <a:path h="5039360" w="5039360">
                  <a:moveTo>
                    <a:pt x="2519680" y="0"/>
                  </a:moveTo>
                  <a:cubicBezTo>
                    <a:pt x="1127760" y="0"/>
                    <a:pt x="0" y="1127760"/>
                    <a:pt x="0" y="2519680"/>
                  </a:cubicBezTo>
                  <a:cubicBezTo>
                    <a:pt x="0" y="3911600"/>
                    <a:pt x="1127760" y="5039360"/>
                    <a:pt x="2519680" y="5039360"/>
                  </a:cubicBezTo>
                  <a:cubicBezTo>
                    <a:pt x="3911600" y="5039360"/>
                    <a:pt x="5039360" y="3911600"/>
                    <a:pt x="5039360" y="2519680"/>
                  </a:cubicBezTo>
                  <a:cubicBezTo>
                    <a:pt x="5039360" y="1127760"/>
                    <a:pt x="3911600" y="0"/>
                    <a:pt x="2519680" y="0"/>
                  </a:cubicBezTo>
                  <a:close/>
                </a:path>
              </a:pathLst>
            </a:custGeom>
            <a:blipFill>
              <a:blip r:embed="rId2"/>
              <a:stretch>
                <a:fillRect l="-39036" t="0" r="-39036" b="0"/>
              </a:stretch>
            </a:blipFill>
          </p:spPr>
        </p:sp>
        <p:sp>
          <p:nvSpPr>
            <p:cNvPr name="Freeform 18" id="18"/>
            <p:cNvSpPr/>
            <p:nvPr/>
          </p:nvSpPr>
          <p:spPr>
            <a:xfrm flipH="false" flipV="false" rot="0">
              <a:off x="0" y="0"/>
              <a:ext cx="6350000" cy="6350000"/>
            </a:xfrm>
            <a:custGeom>
              <a:avLst/>
              <a:gdLst/>
              <a:ahLst/>
              <a:cxnLst/>
              <a:rect r="r" b="b" t="t" l="l"/>
              <a:pathLst>
                <a:path h="6350000" w="6350000">
                  <a:moveTo>
                    <a:pt x="3175000" y="0"/>
                  </a:moveTo>
                  <a:cubicBezTo>
                    <a:pt x="1423670" y="0"/>
                    <a:pt x="0" y="1424940"/>
                    <a:pt x="0" y="3175000"/>
                  </a:cubicBezTo>
                  <a:cubicBezTo>
                    <a:pt x="0" y="4925060"/>
                    <a:pt x="1423670" y="6350000"/>
                    <a:pt x="3175000" y="6350000"/>
                  </a:cubicBezTo>
                  <a:cubicBezTo>
                    <a:pt x="4925060" y="6350000"/>
                    <a:pt x="6350000" y="4926330"/>
                    <a:pt x="6350000" y="3175000"/>
                  </a:cubicBezTo>
                  <a:cubicBezTo>
                    <a:pt x="6350000" y="1424940"/>
                    <a:pt x="4926330" y="0"/>
                    <a:pt x="3175000" y="0"/>
                  </a:cubicBezTo>
                  <a:close/>
                  <a:moveTo>
                    <a:pt x="3175000" y="5833110"/>
                  </a:moveTo>
                  <a:cubicBezTo>
                    <a:pt x="1709420" y="5833110"/>
                    <a:pt x="516890" y="4640580"/>
                    <a:pt x="516890" y="3175000"/>
                  </a:cubicBezTo>
                  <a:cubicBezTo>
                    <a:pt x="516890" y="1709420"/>
                    <a:pt x="1709420" y="516890"/>
                    <a:pt x="3175000" y="516890"/>
                  </a:cubicBezTo>
                  <a:cubicBezTo>
                    <a:pt x="4640580" y="516890"/>
                    <a:pt x="5833110" y="1709420"/>
                    <a:pt x="5833110" y="3175000"/>
                  </a:cubicBezTo>
                  <a:cubicBezTo>
                    <a:pt x="5833110" y="4640580"/>
                    <a:pt x="4640580" y="5833110"/>
                    <a:pt x="3175000" y="5833110"/>
                  </a:cubicBezTo>
                  <a:close/>
                </a:path>
              </a:pathLst>
            </a:custGeom>
            <a:solidFill>
              <a:srgbClr val="0487D0"/>
            </a:solidFill>
          </p:spPr>
        </p:sp>
      </p:grpSp>
      <p:sp>
        <p:nvSpPr>
          <p:cNvPr name="Freeform 19" id="19"/>
          <p:cNvSpPr/>
          <p:nvPr/>
        </p:nvSpPr>
        <p:spPr>
          <a:xfrm flipH="false" flipV="false" rot="0">
            <a:off x="0" y="2079698"/>
            <a:ext cx="7047205" cy="6492802"/>
          </a:xfrm>
          <a:custGeom>
            <a:avLst/>
            <a:gdLst/>
            <a:ahLst/>
            <a:cxnLst/>
            <a:rect r="r" b="b" t="t" l="l"/>
            <a:pathLst>
              <a:path h="6492802" w="7047205">
                <a:moveTo>
                  <a:pt x="0" y="0"/>
                </a:moveTo>
                <a:lnTo>
                  <a:pt x="7047205" y="0"/>
                </a:lnTo>
                <a:lnTo>
                  <a:pt x="7047205" y="6492802"/>
                </a:lnTo>
                <a:lnTo>
                  <a:pt x="0" y="6492802"/>
                </a:lnTo>
                <a:lnTo>
                  <a:pt x="0" y="0"/>
                </a:lnTo>
                <a:close/>
              </a:path>
            </a:pathLst>
          </a:custGeom>
          <a:blipFill>
            <a:blip r:embed="rId3"/>
            <a:stretch>
              <a:fillRect l="-19099" t="0" r="-19099" b="0"/>
            </a:stretch>
          </a:blipFill>
        </p:spPr>
      </p:sp>
      <p:grpSp>
        <p:nvGrpSpPr>
          <p:cNvPr name="Group 20" id="20"/>
          <p:cNvGrpSpPr>
            <a:grpSpLocks noChangeAspect="true"/>
          </p:cNvGrpSpPr>
          <p:nvPr/>
        </p:nvGrpSpPr>
        <p:grpSpPr>
          <a:xfrm rot="-112941">
            <a:off x="3832903" y="2823028"/>
            <a:ext cx="728838" cy="979446"/>
            <a:chOff x="0" y="0"/>
            <a:chExt cx="3663950" cy="4923790"/>
          </a:xfrm>
        </p:grpSpPr>
        <p:sp>
          <p:nvSpPr>
            <p:cNvPr name="Freeform 21" id="21"/>
            <p:cNvSpPr/>
            <p:nvPr/>
          </p:nvSpPr>
          <p:spPr>
            <a:xfrm flipH="false" flipV="false" rot="0">
              <a:off x="31750" y="31750"/>
              <a:ext cx="3600450" cy="4859020"/>
            </a:xfrm>
            <a:custGeom>
              <a:avLst/>
              <a:gdLst/>
              <a:ahLst/>
              <a:cxnLst/>
              <a:rect r="r" b="b" t="t" l="l"/>
              <a:pathLst>
                <a:path h="4859020" w="3600450">
                  <a:moveTo>
                    <a:pt x="3600450" y="4499610"/>
                  </a:moveTo>
                  <a:cubicBezTo>
                    <a:pt x="3600450" y="4699000"/>
                    <a:pt x="3439160" y="4859020"/>
                    <a:pt x="3241040" y="4859020"/>
                  </a:cubicBezTo>
                  <a:lnTo>
                    <a:pt x="359410" y="4859020"/>
                  </a:lnTo>
                  <a:cubicBezTo>
                    <a:pt x="160020" y="4859020"/>
                    <a:pt x="0" y="4697730"/>
                    <a:pt x="0" y="4499610"/>
                  </a:cubicBezTo>
                  <a:lnTo>
                    <a:pt x="0" y="359410"/>
                  </a:lnTo>
                  <a:cubicBezTo>
                    <a:pt x="0" y="160020"/>
                    <a:pt x="161290" y="0"/>
                    <a:pt x="359410" y="0"/>
                  </a:cubicBezTo>
                  <a:lnTo>
                    <a:pt x="3239770" y="0"/>
                  </a:lnTo>
                  <a:cubicBezTo>
                    <a:pt x="3439160" y="0"/>
                    <a:pt x="3599180" y="161290"/>
                    <a:pt x="3599180" y="359410"/>
                  </a:cubicBezTo>
                  <a:lnTo>
                    <a:pt x="3600450" y="4499610"/>
                  </a:lnTo>
                  <a:close/>
                </a:path>
              </a:pathLst>
            </a:custGeom>
            <a:blipFill>
              <a:blip r:embed="rId4"/>
              <a:stretch>
                <a:fillRect l="0" t="-698" r="0" b="-698"/>
              </a:stretch>
            </a:blipFill>
          </p:spPr>
        </p:sp>
        <p:sp>
          <p:nvSpPr>
            <p:cNvPr name="Freeform 22" id="22"/>
            <p:cNvSpPr/>
            <p:nvPr/>
          </p:nvSpPr>
          <p:spPr>
            <a:xfrm flipH="false" flipV="false" rot="0">
              <a:off x="0" y="0"/>
              <a:ext cx="3663950" cy="4923790"/>
            </a:xfrm>
            <a:custGeom>
              <a:avLst/>
              <a:gdLst/>
              <a:ahLst/>
              <a:cxnLst/>
              <a:rect r="r" b="b" t="t" l="l"/>
              <a:pathLst>
                <a:path h="4923790" w="3663950">
                  <a:moveTo>
                    <a:pt x="3271520" y="4923790"/>
                  </a:moveTo>
                  <a:lnTo>
                    <a:pt x="391160" y="4923790"/>
                  </a:lnTo>
                  <a:cubicBezTo>
                    <a:pt x="175260" y="4923790"/>
                    <a:pt x="0" y="4748530"/>
                    <a:pt x="0" y="4532630"/>
                  </a:cubicBezTo>
                  <a:lnTo>
                    <a:pt x="0" y="392430"/>
                  </a:lnTo>
                  <a:cubicBezTo>
                    <a:pt x="0" y="175260"/>
                    <a:pt x="175260" y="0"/>
                    <a:pt x="391160" y="0"/>
                  </a:cubicBezTo>
                  <a:lnTo>
                    <a:pt x="3271520" y="0"/>
                  </a:lnTo>
                  <a:cubicBezTo>
                    <a:pt x="3487420" y="0"/>
                    <a:pt x="3662680" y="175260"/>
                    <a:pt x="3662680" y="391160"/>
                  </a:cubicBezTo>
                  <a:lnTo>
                    <a:pt x="3662680" y="4531360"/>
                  </a:lnTo>
                  <a:cubicBezTo>
                    <a:pt x="3663950" y="4747260"/>
                    <a:pt x="3487420" y="4923790"/>
                    <a:pt x="3271520" y="4923790"/>
                  </a:cubicBezTo>
                  <a:close/>
                  <a:moveTo>
                    <a:pt x="391160" y="63500"/>
                  </a:moveTo>
                  <a:cubicBezTo>
                    <a:pt x="210820" y="63500"/>
                    <a:pt x="63500" y="210820"/>
                    <a:pt x="63500" y="391160"/>
                  </a:cubicBezTo>
                  <a:lnTo>
                    <a:pt x="63500" y="4531360"/>
                  </a:lnTo>
                  <a:cubicBezTo>
                    <a:pt x="63500" y="4712970"/>
                    <a:pt x="210820" y="4859020"/>
                    <a:pt x="391160" y="4859020"/>
                  </a:cubicBezTo>
                  <a:lnTo>
                    <a:pt x="3271520" y="4859020"/>
                  </a:lnTo>
                  <a:cubicBezTo>
                    <a:pt x="3453130" y="4859020"/>
                    <a:pt x="3599180" y="4711700"/>
                    <a:pt x="3599180" y="4531360"/>
                  </a:cubicBezTo>
                  <a:lnTo>
                    <a:pt x="3599180" y="391160"/>
                  </a:lnTo>
                  <a:cubicBezTo>
                    <a:pt x="3599180" y="209550"/>
                    <a:pt x="3451860" y="63500"/>
                    <a:pt x="3271520" y="63500"/>
                  </a:cubicBezTo>
                  <a:lnTo>
                    <a:pt x="391160" y="63500"/>
                  </a:lnTo>
                  <a:close/>
                </a:path>
              </a:pathLst>
            </a:custGeom>
            <a:solidFill>
              <a:srgbClr val="FF6909"/>
            </a:solidFill>
          </p:spPr>
        </p:sp>
      </p:grpSp>
      <p:grpSp>
        <p:nvGrpSpPr>
          <p:cNvPr name="Group 23" id="23"/>
          <p:cNvGrpSpPr>
            <a:grpSpLocks noChangeAspect="true"/>
          </p:cNvGrpSpPr>
          <p:nvPr/>
        </p:nvGrpSpPr>
        <p:grpSpPr>
          <a:xfrm rot="-112941">
            <a:off x="2405547" y="2823028"/>
            <a:ext cx="728838" cy="979446"/>
            <a:chOff x="0" y="0"/>
            <a:chExt cx="3663950" cy="4923790"/>
          </a:xfrm>
        </p:grpSpPr>
        <p:sp>
          <p:nvSpPr>
            <p:cNvPr name="Freeform 24" id="24"/>
            <p:cNvSpPr/>
            <p:nvPr/>
          </p:nvSpPr>
          <p:spPr>
            <a:xfrm flipH="false" flipV="false" rot="0">
              <a:off x="31750" y="31750"/>
              <a:ext cx="3600450" cy="4859020"/>
            </a:xfrm>
            <a:custGeom>
              <a:avLst/>
              <a:gdLst/>
              <a:ahLst/>
              <a:cxnLst/>
              <a:rect r="r" b="b" t="t" l="l"/>
              <a:pathLst>
                <a:path h="4859020" w="3600450">
                  <a:moveTo>
                    <a:pt x="3600450" y="4499610"/>
                  </a:moveTo>
                  <a:cubicBezTo>
                    <a:pt x="3600450" y="4699000"/>
                    <a:pt x="3439160" y="4859020"/>
                    <a:pt x="3241040" y="4859020"/>
                  </a:cubicBezTo>
                  <a:lnTo>
                    <a:pt x="359410" y="4859020"/>
                  </a:lnTo>
                  <a:cubicBezTo>
                    <a:pt x="160020" y="4859020"/>
                    <a:pt x="0" y="4697730"/>
                    <a:pt x="0" y="4499610"/>
                  </a:cubicBezTo>
                  <a:lnTo>
                    <a:pt x="0" y="359410"/>
                  </a:lnTo>
                  <a:cubicBezTo>
                    <a:pt x="0" y="160020"/>
                    <a:pt x="161290" y="0"/>
                    <a:pt x="359410" y="0"/>
                  </a:cubicBezTo>
                  <a:lnTo>
                    <a:pt x="3239770" y="0"/>
                  </a:lnTo>
                  <a:cubicBezTo>
                    <a:pt x="3439160" y="0"/>
                    <a:pt x="3599180" y="161290"/>
                    <a:pt x="3599180" y="359410"/>
                  </a:cubicBezTo>
                  <a:lnTo>
                    <a:pt x="3600450" y="4499610"/>
                  </a:lnTo>
                  <a:close/>
                </a:path>
              </a:pathLst>
            </a:custGeom>
            <a:blipFill>
              <a:blip r:embed="rId4"/>
              <a:stretch>
                <a:fillRect l="0" t="-698" r="0" b="-698"/>
              </a:stretch>
            </a:blipFill>
          </p:spPr>
        </p:sp>
        <p:sp>
          <p:nvSpPr>
            <p:cNvPr name="Freeform 25" id="25"/>
            <p:cNvSpPr/>
            <p:nvPr/>
          </p:nvSpPr>
          <p:spPr>
            <a:xfrm flipH="false" flipV="false" rot="0">
              <a:off x="0" y="0"/>
              <a:ext cx="3663950" cy="4923790"/>
            </a:xfrm>
            <a:custGeom>
              <a:avLst/>
              <a:gdLst/>
              <a:ahLst/>
              <a:cxnLst/>
              <a:rect r="r" b="b" t="t" l="l"/>
              <a:pathLst>
                <a:path h="4923790" w="3663950">
                  <a:moveTo>
                    <a:pt x="3271520" y="4923790"/>
                  </a:moveTo>
                  <a:lnTo>
                    <a:pt x="391160" y="4923790"/>
                  </a:lnTo>
                  <a:cubicBezTo>
                    <a:pt x="175260" y="4923790"/>
                    <a:pt x="0" y="4748530"/>
                    <a:pt x="0" y="4532630"/>
                  </a:cubicBezTo>
                  <a:lnTo>
                    <a:pt x="0" y="392430"/>
                  </a:lnTo>
                  <a:cubicBezTo>
                    <a:pt x="0" y="175260"/>
                    <a:pt x="175260" y="0"/>
                    <a:pt x="391160" y="0"/>
                  </a:cubicBezTo>
                  <a:lnTo>
                    <a:pt x="3271520" y="0"/>
                  </a:lnTo>
                  <a:cubicBezTo>
                    <a:pt x="3487420" y="0"/>
                    <a:pt x="3662680" y="175260"/>
                    <a:pt x="3662680" y="391160"/>
                  </a:cubicBezTo>
                  <a:lnTo>
                    <a:pt x="3662680" y="4531360"/>
                  </a:lnTo>
                  <a:cubicBezTo>
                    <a:pt x="3663950" y="4747260"/>
                    <a:pt x="3487420" y="4923790"/>
                    <a:pt x="3271520" y="4923790"/>
                  </a:cubicBezTo>
                  <a:close/>
                  <a:moveTo>
                    <a:pt x="391160" y="63500"/>
                  </a:moveTo>
                  <a:cubicBezTo>
                    <a:pt x="210820" y="63500"/>
                    <a:pt x="63500" y="210820"/>
                    <a:pt x="63500" y="391160"/>
                  </a:cubicBezTo>
                  <a:lnTo>
                    <a:pt x="63500" y="4531360"/>
                  </a:lnTo>
                  <a:cubicBezTo>
                    <a:pt x="63500" y="4712970"/>
                    <a:pt x="210820" y="4859020"/>
                    <a:pt x="391160" y="4859020"/>
                  </a:cubicBezTo>
                  <a:lnTo>
                    <a:pt x="3271520" y="4859020"/>
                  </a:lnTo>
                  <a:cubicBezTo>
                    <a:pt x="3453130" y="4859020"/>
                    <a:pt x="3599180" y="4711700"/>
                    <a:pt x="3599180" y="4531360"/>
                  </a:cubicBezTo>
                  <a:lnTo>
                    <a:pt x="3599180" y="391160"/>
                  </a:lnTo>
                  <a:cubicBezTo>
                    <a:pt x="3599180" y="209550"/>
                    <a:pt x="3451860" y="63500"/>
                    <a:pt x="3271520" y="63500"/>
                  </a:cubicBezTo>
                  <a:lnTo>
                    <a:pt x="391160" y="63500"/>
                  </a:lnTo>
                  <a:close/>
                </a:path>
              </a:pathLst>
            </a:custGeom>
            <a:solidFill>
              <a:srgbClr val="FF6909"/>
            </a:solidFill>
          </p:spPr>
        </p:sp>
      </p:grpSp>
      <p:grpSp>
        <p:nvGrpSpPr>
          <p:cNvPr name="Group 26" id="26"/>
          <p:cNvGrpSpPr>
            <a:grpSpLocks noChangeAspect="true"/>
          </p:cNvGrpSpPr>
          <p:nvPr/>
        </p:nvGrpSpPr>
        <p:grpSpPr>
          <a:xfrm rot="-112941">
            <a:off x="2405547" y="6160927"/>
            <a:ext cx="728838" cy="979446"/>
            <a:chOff x="0" y="0"/>
            <a:chExt cx="3663950" cy="4923790"/>
          </a:xfrm>
        </p:grpSpPr>
        <p:sp>
          <p:nvSpPr>
            <p:cNvPr name="Freeform 27" id="27"/>
            <p:cNvSpPr/>
            <p:nvPr/>
          </p:nvSpPr>
          <p:spPr>
            <a:xfrm flipH="false" flipV="false" rot="0">
              <a:off x="31750" y="31750"/>
              <a:ext cx="3600450" cy="4859020"/>
            </a:xfrm>
            <a:custGeom>
              <a:avLst/>
              <a:gdLst/>
              <a:ahLst/>
              <a:cxnLst/>
              <a:rect r="r" b="b" t="t" l="l"/>
              <a:pathLst>
                <a:path h="4859020" w="3600450">
                  <a:moveTo>
                    <a:pt x="3600450" y="4499610"/>
                  </a:moveTo>
                  <a:cubicBezTo>
                    <a:pt x="3600450" y="4699000"/>
                    <a:pt x="3439160" y="4859020"/>
                    <a:pt x="3241040" y="4859020"/>
                  </a:cubicBezTo>
                  <a:lnTo>
                    <a:pt x="359410" y="4859020"/>
                  </a:lnTo>
                  <a:cubicBezTo>
                    <a:pt x="160020" y="4859020"/>
                    <a:pt x="0" y="4697730"/>
                    <a:pt x="0" y="4499610"/>
                  </a:cubicBezTo>
                  <a:lnTo>
                    <a:pt x="0" y="359410"/>
                  </a:lnTo>
                  <a:cubicBezTo>
                    <a:pt x="0" y="160020"/>
                    <a:pt x="161290" y="0"/>
                    <a:pt x="359410" y="0"/>
                  </a:cubicBezTo>
                  <a:lnTo>
                    <a:pt x="3239770" y="0"/>
                  </a:lnTo>
                  <a:cubicBezTo>
                    <a:pt x="3439160" y="0"/>
                    <a:pt x="3599180" y="161290"/>
                    <a:pt x="3599180" y="359410"/>
                  </a:cubicBezTo>
                  <a:lnTo>
                    <a:pt x="3600450" y="4499610"/>
                  </a:lnTo>
                  <a:close/>
                </a:path>
              </a:pathLst>
            </a:custGeom>
            <a:blipFill>
              <a:blip r:embed="rId4"/>
              <a:stretch>
                <a:fillRect l="0" t="-698" r="0" b="-698"/>
              </a:stretch>
            </a:blipFill>
          </p:spPr>
        </p:sp>
        <p:sp>
          <p:nvSpPr>
            <p:cNvPr name="Freeform 28" id="28"/>
            <p:cNvSpPr/>
            <p:nvPr/>
          </p:nvSpPr>
          <p:spPr>
            <a:xfrm flipH="false" flipV="false" rot="0">
              <a:off x="0" y="0"/>
              <a:ext cx="3663950" cy="4923790"/>
            </a:xfrm>
            <a:custGeom>
              <a:avLst/>
              <a:gdLst/>
              <a:ahLst/>
              <a:cxnLst/>
              <a:rect r="r" b="b" t="t" l="l"/>
              <a:pathLst>
                <a:path h="4923790" w="3663950">
                  <a:moveTo>
                    <a:pt x="3271520" y="4923790"/>
                  </a:moveTo>
                  <a:lnTo>
                    <a:pt x="391160" y="4923790"/>
                  </a:lnTo>
                  <a:cubicBezTo>
                    <a:pt x="175260" y="4923790"/>
                    <a:pt x="0" y="4748530"/>
                    <a:pt x="0" y="4532630"/>
                  </a:cubicBezTo>
                  <a:lnTo>
                    <a:pt x="0" y="392430"/>
                  </a:lnTo>
                  <a:cubicBezTo>
                    <a:pt x="0" y="175260"/>
                    <a:pt x="175260" y="0"/>
                    <a:pt x="391160" y="0"/>
                  </a:cubicBezTo>
                  <a:lnTo>
                    <a:pt x="3271520" y="0"/>
                  </a:lnTo>
                  <a:cubicBezTo>
                    <a:pt x="3487420" y="0"/>
                    <a:pt x="3662680" y="175260"/>
                    <a:pt x="3662680" y="391160"/>
                  </a:cubicBezTo>
                  <a:lnTo>
                    <a:pt x="3662680" y="4531360"/>
                  </a:lnTo>
                  <a:cubicBezTo>
                    <a:pt x="3663950" y="4747260"/>
                    <a:pt x="3487420" y="4923790"/>
                    <a:pt x="3271520" y="4923790"/>
                  </a:cubicBezTo>
                  <a:close/>
                  <a:moveTo>
                    <a:pt x="391160" y="63500"/>
                  </a:moveTo>
                  <a:cubicBezTo>
                    <a:pt x="210820" y="63500"/>
                    <a:pt x="63500" y="210820"/>
                    <a:pt x="63500" y="391160"/>
                  </a:cubicBezTo>
                  <a:lnTo>
                    <a:pt x="63500" y="4531360"/>
                  </a:lnTo>
                  <a:cubicBezTo>
                    <a:pt x="63500" y="4712970"/>
                    <a:pt x="210820" y="4859020"/>
                    <a:pt x="391160" y="4859020"/>
                  </a:cubicBezTo>
                  <a:lnTo>
                    <a:pt x="3271520" y="4859020"/>
                  </a:lnTo>
                  <a:cubicBezTo>
                    <a:pt x="3453130" y="4859020"/>
                    <a:pt x="3599180" y="4711700"/>
                    <a:pt x="3599180" y="4531360"/>
                  </a:cubicBezTo>
                  <a:lnTo>
                    <a:pt x="3599180" y="391160"/>
                  </a:lnTo>
                  <a:cubicBezTo>
                    <a:pt x="3599180" y="209550"/>
                    <a:pt x="3451860" y="63500"/>
                    <a:pt x="3271520" y="63500"/>
                  </a:cubicBezTo>
                  <a:lnTo>
                    <a:pt x="391160" y="63500"/>
                  </a:lnTo>
                  <a:close/>
                </a:path>
              </a:pathLst>
            </a:custGeom>
            <a:solidFill>
              <a:srgbClr val="FF6909"/>
            </a:solidFill>
          </p:spPr>
        </p:sp>
      </p:grpSp>
      <p:grpSp>
        <p:nvGrpSpPr>
          <p:cNvPr name="Group 29" id="29"/>
          <p:cNvGrpSpPr>
            <a:grpSpLocks noChangeAspect="true"/>
          </p:cNvGrpSpPr>
          <p:nvPr/>
        </p:nvGrpSpPr>
        <p:grpSpPr>
          <a:xfrm rot="-112941">
            <a:off x="3821711" y="6160927"/>
            <a:ext cx="728838" cy="979446"/>
            <a:chOff x="0" y="0"/>
            <a:chExt cx="3663950" cy="4923790"/>
          </a:xfrm>
        </p:grpSpPr>
        <p:sp>
          <p:nvSpPr>
            <p:cNvPr name="Freeform 30" id="30"/>
            <p:cNvSpPr/>
            <p:nvPr/>
          </p:nvSpPr>
          <p:spPr>
            <a:xfrm flipH="false" flipV="false" rot="0">
              <a:off x="31750" y="31750"/>
              <a:ext cx="3600450" cy="4859020"/>
            </a:xfrm>
            <a:custGeom>
              <a:avLst/>
              <a:gdLst/>
              <a:ahLst/>
              <a:cxnLst/>
              <a:rect r="r" b="b" t="t" l="l"/>
              <a:pathLst>
                <a:path h="4859020" w="3600450">
                  <a:moveTo>
                    <a:pt x="3600450" y="4499610"/>
                  </a:moveTo>
                  <a:cubicBezTo>
                    <a:pt x="3600450" y="4699000"/>
                    <a:pt x="3439160" y="4859020"/>
                    <a:pt x="3241040" y="4859020"/>
                  </a:cubicBezTo>
                  <a:lnTo>
                    <a:pt x="359410" y="4859020"/>
                  </a:lnTo>
                  <a:cubicBezTo>
                    <a:pt x="160020" y="4859020"/>
                    <a:pt x="0" y="4697730"/>
                    <a:pt x="0" y="4499610"/>
                  </a:cubicBezTo>
                  <a:lnTo>
                    <a:pt x="0" y="359410"/>
                  </a:lnTo>
                  <a:cubicBezTo>
                    <a:pt x="0" y="160020"/>
                    <a:pt x="161290" y="0"/>
                    <a:pt x="359410" y="0"/>
                  </a:cubicBezTo>
                  <a:lnTo>
                    <a:pt x="3239770" y="0"/>
                  </a:lnTo>
                  <a:cubicBezTo>
                    <a:pt x="3439160" y="0"/>
                    <a:pt x="3599180" y="161290"/>
                    <a:pt x="3599180" y="359410"/>
                  </a:cubicBezTo>
                  <a:lnTo>
                    <a:pt x="3600450" y="4499610"/>
                  </a:lnTo>
                  <a:close/>
                </a:path>
              </a:pathLst>
            </a:custGeom>
            <a:blipFill>
              <a:blip r:embed="rId4"/>
              <a:stretch>
                <a:fillRect l="0" t="-698" r="0" b="-698"/>
              </a:stretch>
            </a:blipFill>
          </p:spPr>
        </p:sp>
        <p:sp>
          <p:nvSpPr>
            <p:cNvPr name="Freeform 31" id="31"/>
            <p:cNvSpPr/>
            <p:nvPr/>
          </p:nvSpPr>
          <p:spPr>
            <a:xfrm flipH="false" flipV="false" rot="0">
              <a:off x="0" y="0"/>
              <a:ext cx="3663950" cy="4923790"/>
            </a:xfrm>
            <a:custGeom>
              <a:avLst/>
              <a:gdLst/>
              <a:ahLst/>
              <a:cxnLst/>
              <a:rect r="r" b="b" t="t" l="l"/>
              <a:pathLst>
                <a:path h="4923790" w="3663950">
                  <a:moveTo>
                    <a:pt x="3271520" y="4923790"/>
                  </a:moveTo>
                  <a:lnTo>
                    <a:pt x="391160" y="4923790"/>
                  </a:lnTo>
                  <a:cubicBezTo>
                    <a:pt x="175260" y="4923790"/>
                    <a:pt x="0" y="4748530"/>
                    <a:pt x="0" y="4532630"/>
                  </a:cubicBezTo>
                  <a:lnTo>
                    <a:pt x="0" y="392430"/>
                  </a:lnTo>
                  <a:cubicBezTo>
                    <a:pt x="0" y="175260"/>
                    <a:pt x="175260" y="0"/>
                    <a:pt x="391160" y="0"/>
                  </a:cubicBezTo>
                  <a:lnTo>
                    <a:pt x="3271520" y="0"/>
                  </a:lnTo>
                  <a:cubicBezTo>
                    <a:pt x="3487420" y="0"/>
                    <a:pt x="3662680" y="175260"/>
                    <a:pt x="3662680" y="391160"/>
                  </a:cubicBezTo>
                  <a:lnTo>
                    <a:pt x="3662680" y="4531360"/>
                  </a:lnTo>
                  <a:cubicBezTo>
                    <a:pt x="3663950" y="4747260"/>
                    <a:pt x="3487420" y="4923790"/>
                    <a:pt x="3271520" y="4923790"/>
                  </a:cubicBezTo>
                  <a:close/>
                  <a:moveTo>
                    <a:pt x="391160" y="63500"/>
                  </a:moveTo>
                  <a:cubicBezTo>
                    <a:pt x="210820" y="63500"/>
                    <a:pt x="63500" y="210820"/>
                    <a:pt x="63500" y="391160"/>
                  </a:cubicBezTo>
                  <a:lnTo>
                    <a:pt x="63500" y="4531360"/>
                  </a:lnTo>
                  <a:cubicBezTo>
                    <a:pt x="63500" y="4712970"/>
                    <a:pt x="210820" y="4859020"/>
                    <a:pt x="391160" y="4859020"/>
                  </a:cubicBezTo>
                  <a:lnTo>
                    <a:pt x="3271520" y="4859020"/>
                  </a:lnTo>
                  <a:cubicBezTo>
                    <a:pt x="3453130" y="4859020"/>
                    <a:pt x="3599180" y="4711700"/>
                    <a:pt x="3599180" y="4531360"/>
                  </a:cubicBezTo>
                  <a:lnTo>
                    <a:pt x="3599180" y="391160"/>
                  </a:lnTo>
                  <a:cubicBezTo>
                    <a:pt x="3599180" y="209550"/>
                    <a:pt x="3451860" y="63500"/>
                    <a:pt x="3271520" y="63500"/>
                  </a:cubicBezTo>
                  <a:lnTo>
                    <a:pt x="391160" y="63500"/>
                  </a:lnTo>
                  <a:close/>
                </a:path>
              </a:pathLst>
            </a:custGeom>
            <a:solidFill>
              <a:srgbClr val="FF6909"/>
            </a:solidFill>
          </p:spPr>
        </p:sp>
      </p:grpSp>
      <p:sp>
        <p:nvSpPr>
          <p:cNvPr name="Freeform 32" id="32"/>
          <p:cNvSpPr/>
          <p:nvPr/>
        </p:nvSpPr>
        <p:spPr>
          <a:xfrm flipH="false" flipV="false" rot="0">
            <a:off x="4566438" y="2079698"/>
            <a:ext cx="972398" cy="1078944"/>
          </a:xfrm>
          <a:custGeom>
            <a:avLst/>
            <a:gdLst/>
            <a:ahLst/>
            <a:cxnLst/>
            <a:rect r="r" b="b" t="t" l="l"/>
            <a:pathLst>
              <a:path h="1078944" w="972398">
                <a:moveTo>
                  <a:pt x="0" y="0"/>
                </a:moveTo>
                <a:lnTo>
                  <a:pt x="972398" y="0"/>
                </a:lnTo>
                <a:lnTo>
                  <a:pt x="972398" y="1078943"/>
                </a:lnTo>
                <a:lnTo>
                  <a:pt x="0" y="1078943"/>
                </a:lnTo>
                <a:lnTo>
                  <a:pt x="0" y="0"/>
                </a:lnTo>
                <a:close/>
              </a:path>
            </a:pathLst>
          </a:custGeom>
          <a:blipFill>
            <a:blip r:embed="rId5">
              <a:extLst>
                <a:ext uri="{96DAC541-7B7A-43D3-8B79-37D633B846F1}">
                  <asvg:svgBlip xmlns:asvg="http://schemas.microsoft.com/office/drawing/2016/SVG/main" r:embed="rId6"/>
                </a:ext>
              </a:extLst>
            </a:blip>
            <a:stretch>
              <a:fillRect l="0" t="0" r="0" b="0"/>
            </a:stretch>
          </a:blipFill>
        </p:spPr>
      </p:sp>
      <p:sp>
        <p:nvSpPr>
          <p:cNvPr name="Freeform 33" id="33"/>
          <p:cNvSpPr/>
          <p:nvPr/>
        </p:nvSpPr>
        <p:spPr>
          <a:xfrm flipH="false" flipV="false" rot="-10800000">
            <a:off x="1417260" y="3574987"/>
            <a:ext cx="972398" cy="1078944"/>
          </a:xfrm>
          <a:custGeom>
            <a:avLst/>
            <a:gdLst/>
            <a:ahLst/>
            <a:cxnLst/>
            <a:rect r="r" b="b" t="t" l="l"/>
            <a:pathLst>
              <a:path h="1078944" w="972398">
                <a:moveTo>
                  <a:pt x="0" y="0"/>
                </a:moveTo>
                <a:lnTo>
                  <a:pt x="972398" y="0"/>
                </a:lnTo>
                <a:lnTo>
                  <a:pt x="972398" y="1078944"/>
                </a:lnTo>
                <a:lnTo>
                  <a:pt x="0" y="1078944"/>
                </a:lnTo>
                <a:lnTo>
                  <a:pt x="0" y="0"/>
                </a:lnTo>
                <a:close/>
              </a:path>
            </a:pathLst>
          </a:custGeom>
          <a:blipFill>
            <a:blip r:embed="rId5">
              <a:extLst>
                <a:ext uri="{96DAC541-7B7A-43D3-8B79-37D633B846F1}">
                  <asvg:svgBlip xmlns:asvg="http://schemas.microsoft.com/office/drawing/2016/SVG/main" r:embed="rId6"/>
                </a:ext>
              </a:extLst>
            </a:blip>
            <a:stretch>
              <a:fillRect l="0" t="0" r="0" b="0"/>
            </a:stretch>
          </a:blipFill>
        </p:spPr>
      </p:sp>
      <p:grpSp>
        <p:nvGrpSpPr>
          <p:cNvPr name="Group 34" id="34"/>
          <p:cNvGrpSpPr>
            <a:grpSpLocks noChangeAspect="true"/>
          </p:cNvGrpSpPr>
          <p:nvPr/>
        </p:nvGrpSpPr>
        <p:grpSpPr>
          <a:xfrm rot="0">
            <a:off x="6219913" y="4966092"/>
            <a:ext cx="4371975" cy="4371975"/>
            <a:chOff x="0" y="0"/>
            <a:chExt cx="6350000" cy="6350000"/>
          </a:xfrm>
        </p:grpSpPr>
        <p:sp>
          <p:nvSpPr>
            <p:cNvPr name="Freeform 35" id="35"/>
            <p:cNvSpPr/>
            <p:nvPr/>
          </p:nvSpPr>
          <p:spPr>
            <a:xfrm flipH="false" flipV="false" rot="0">
              <a:off x="655320" y="655320"/>
              <a:ext cx="5039360" cy="5039360"/>
            </a:xfrm>
            <a:custGeom>
              <a:avLst/>
              <a:gdLst/>
              <a:ahLst/>
              <a:cxnLst/>
              <a:rect r="r" b="b" t="t" l="l"/>
              <a:pathLst>
                <a:path h="5039360" w="5039360">
                  <a:moveTo>
                    <a:pt x="2519680" y="0"/>
                  </a:moveTo>
                  <a:cubicBezTo>
                    <a:pt x="1127760" y="0"/>
                    <a:pt x="0" y="1127760"/>
                    <a:pt x="0" y="2519680"/>
                  </a:cubicBezTo>
                  <a:cubicBezTo>
                    <a:pt x="0" y="3911600"/>
                    <a:pt x="1127760" y="5039360"/>
                    <a:pt x="2519680" y="5039360"/>
                  </a:cubicBezTo>
                  <a:cubicBezTo>
                    <a:pt x="3911600" y="5039360"/>
                    <a:pt x="5039360" y="3911600"/>
                    <a:pt x="5039360" y="2519680"/>
                  </a:cubicBezTo>
                  <a:cubicBezTo>
                    <a:pt x="5039360" y="1127760"/>
                    <a:pt x="3911600" y="0"/>
                    <a:pt x="2519680" y="0"/>
                  </a:cubicBezTo>
                  <a:close/>
                </a:path>
              </a:pathLst>
            </a:custGeom>
            <a:blipFill>
              <a:blip r:embed="rId7"/>
              <a:stretch>
                <a:fillRect l="-26196" t="-18654" r="-139456" b="0"/>
              </a:stretch>
            </a:blipFill>
          </p:spPr>
        </p:sp>
        <p:sp>
          <p:nvSpPr>
            <p:cNvPr name="Freeform 36" id="36"/>
            <p:cNvSpPr/>
            <p:nvPr/>
          </p:nvSpPr>
          <p:spPr>
            <a:xfrm flipH="false" flipV="false" rot="0">
              <a:off x="0" y="0"/>
              <a:ext cx="6350000" cy="6350000"/>
            </a:xfrm>
            <a:custGeom>
              <a:avLst/>
              <a:gdLst/>
              <a:ahLst/>
              <a:cxnLst/>
              <a:rect r="r" b="b" t="t" l="l"/>
              <a:pathLst>
                <a:path h="6350000" w="6350000">
                  <a:moveTo>
                    <a:pt x="3175000" y="0"/>
                  </a:moveTo>
                  <a:cubicBezTo>
                    <a:pt x="1423670" y="0"/>
                    <a:pt x="0" y="1424940"/>
                    <a:pt x="0" y="3175000"/>
                  </a:cubicBezTo>
                  <a:cubicBezTo>
                    <a:pt x="0" y="4925060"/>
                    <a:pt x="1423670" y="6350000"/>
                    <a:pt x="3175000" y="6350000"/>
                  </a:cubicBezTo>
                  <a:cubicBezTo>
                    <a:pt x="4925060" y="6350000"/>
                    <a:pt x="6350000" y="4926330"/>
                    <a:pt x="6350000" y="3175000"/>
                  </a:cubicBezTo>
                  <a:cubicBezTo>
                    <a:pt x="6350000" y="1424940"/>
                    <a:pt x="4926330" y="0"/>
                    <a:pt x="3175000" y="0"/>
                  </a:cubicBezTo>
                  <a:close/>
                  <a:moveTo>
                    <a:pt x="3175000" y="5833110"/>
                  </a:moveTo>
                  <a:cubicBezTo>
                    <a:pt x="1709420" y="5833110"/>
                    <a:pt x="516890" y="4640580"/>
                    <a:pt x="516890" y="3175000"/>
                  </a:cubicBezTo>
                  <a:cubicBezTo>
                    <a:pt x="516890" y="1709420"/>
                    <a:pt x="1709420" y="516890"/>
                    <a:pt x="3175000" y="516890"/>
                  </a:cubicBezTo>
                  <a:cubicBezTo>
                    <a:pt x="4640580" y="516890"/>
                    <a:pt x="5833110" y="1709420"/>
                    <a:pt x="5833110" y="3175000"/>
                  </a:cubicBezTo>
                  <a:cubicBezTo>
                    <a:pt x="5833110" y="4640580"/>
                    <a:pt x="4640580" y="5833110"/>
                    <a:pt x="3175000" y="5833110"/>
                  </a:cubicBezTo>
                  <a:close/>
                </a:path>
              </a:pathLst>
            </a:custGeom>
            <a:solidFill>
              <a:srgbClr val="00ADEF"/>
            </a:solidFill>
          </p:spPr>
        </p:sp>
      </p:grpSp>
      <p:sp>
        <p:nvSpPr>
          <p:cNvPr name="TextBox 37" id="37"/>
          <p:cNvSpPr txBox="true"/>
          <p:nvPr/>
        </p:nvSpPr>
        <p:spPr>
          <a:xfrm rot="0">
            <a:off x="857250" y="1294838"/>
            <a:ext cx="10197903" cy="784860"/>
          </a:xfrm>
          <a:prstGeom prst="rect">
            <a:avLst/>
          </a:prstGeom>
        </p:spPr>
        <p:txBody>
          <a:bodyPr anchor="t" rtlCol="false" tIns="0" lIns="0" bIns="0" rIns="0">
            <a:spAutoFit/>
          </a:bodyPr>
          <a:lstStyle/>
          <a:p>
            <a:pPr algn="l">
              <a:lnSpc>
                <a:spcPts val="5400"/>
              </a:lnSpc>
            </a:pPr>
            <a:r>
              <a:rPr lang="en-US" b="true" sz="5400">
                <a:solidFill>
                  <a:srgbClr val="000B5D"/>
                </a:solidFill>
                <a:latin typeface="Poppins Semi-Bold"/>
                <a:ea typeface="Poppins Semi-Bold"/>
                <a:cs typeface="Poppins Semi-Bold"/>
                <a:sym typeface="Poppins Semi-Bold"/>
              </a:rPr>
              <a:t>NYERI TULANG BELAKANG</a:t>
            </a:r>
          </a:p>
        </p:txBody>
      </p:sp>
    </p:spTree>
  </p:cSld>
  <p:clrMapOvr>
    <a:masterClrMapping/>
  </p:clrMapOvr>
</p:sld>
</file>

<file path=ppt/slides/slide19.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grpSp>
        <p:nvGrpSpPr>
          <p:cNvPr name="Group 2" id="2"/>
          <p:cNvGrpSpPr/>
          <p:nvPr/>
        </p:nvGrpSpPr>
        <p:grpSpPr>
          <a:xfrm rot="0">
            <a:off x="7821291" y="6650650"/>
            <a:ext cx="3233862" cy="2779100"/>
            <a:chOff x="0" y="0"/>
            <a:chExt cx="812800" cy="698500"/>
          </a:xfrm>
        </p:grpSpPr>
        <p:sp>
          <p:nvSpPr>
            <p:cNvPr name="Freeform 3" id="3"/>
            <p:cNvSpPr/>
            <p:nvPr/>
          </p:nvSpPr>
          <p:spPr>
            <a:xfrm flipH="false" flipV="false" rot="0">
              <a:off x="4137" y="0"/>
              <a:ext cx="804525" cy="698500"/>
            </a:xfrm>
            <a:custGeom>
              <a:avLst/>
              <a:gdLst/>
              <a:ahLst/>
              <a:cxnLst/>
              <a:rect r="r" b="b" t="t" l="l"/>
              <a:pathLst>
                <a:path h="698500" w="804525">
                  <a:moveTo>
                    <a:pt x="797828" y="367873"/>
                  </a:moveTo>
                  <a:lnTo>
                    <a:pt x="616298" y="679877"/>
                  </a:lnTo>
                  <a:cubicBezTo>
                    <a:pt x="609590" y="691407"/>
                    <a:pt x="597257" y="698500"/>
                    <a:pt x="583917" y="698500"/>
                  </a:cubicBezTo>
                  <a:lnTo>
                    <a:pt x="220609" y="698500"/>
                  </a:lnTo>
                  <a:cubicBezTo>
                    <a:pt x="207269" y="698500"/>
                    <a:pt x="194936" y="691407"/>
                    <a:pt x="188228" y="679877"/>
                  </a:cubicBezTo>
                  <a:lnTo>
                    <a:pt x="6698" y="367873"/>
                  </a:lnTo>
                  <a:cubicBezTo>
                    <a:pt x="0" y="356361"/>
                    <a:pt x="0" y="342139"/>
                    <a:pt x="6698" y="330627"/>
                  </a:cubicBezTo>
                  <a:lnTo>
                    <a:pt x="188228" y="18623"/>
                  </a:lnTo>
                  <a:cubicBezTo>
                    <a:pt x="194936" y="7093"/>
                    <a:pt x="207269" y="0"/>
                    <a:pt x="220609" y="0"/>
                  </a:cubicBezTo>
                  <a:lnTo>
                    <a:pt x="583917" y="0"/>
                  </a:lnTo>
                  <a:cubicBezTo>
                    <a:pt x="597257" y="0"/>
                    <a:pt x="609590" y="7093"/>
                    <a:pt x="616298" y="18623"/>
                  </a:cubicBezTo>
                  <a:lnTo>
                    <a:pt x="797828" y="330627"/>
                  </a:lnTo>
                  <a:cubicBezTo>
                    <a:pt x="804526" y="342139"/>
                    <a:pt x="804526" y="356361"/>
                    <a:pt x="797828" y="367873"/>
                  </a:cubicBezTo>
                  <a:close/>
                </a:path>
              </a:pathLst>
            </a:custGeom>
            <a:solidFill>
              <a:srgbClr val="00ADEF"/>
            </a:solidFill>
          </p:spPr>
        </p:sp>
        <p:sp>
          <p:nvSpPr>
            <p:cNvPr name="TextBox 4" id="4"/>
            <p:cNvSpPr txBox="true"/>
            <p:nvPr/>
          </p:nvSpPr>
          <p:spPr>
            <a:xfrm>
              <a:off x="114300" y="19050"/>
              <a:ext cx="584200" cy="679450"/>
            </a:xfrm>
            <a:prstGeom prst="rect">
              <a:avLst/>
            </a:prstGeom>
          </p:spPr>
          <p:txBody>
            <a:bodyPr anchor="ctr" rtlCol="false" tIns="42333" lIns="42333" bIns="42333" rIns="42333"/>
            <a:lstStyle/>
            <a:p>
              <a:pPr algn="ctr">
                <a:lnSpc>
                  <a:spcPts val="1980"/>
                </a:lnSpc>
              </a:pPr>
            </a:p>
          </p:txBody>
        </p:sp>
      </p:grpSp>
      <p:sp>
        <p:nvSpPr>
          <p:cNvPr name="Freeform 5" id="5"/>
          <p:cNvSpPr/>
          <p:nvPr/>
        </p:nvSpPr>
        <p:spPr>
          <a:xfrm flipH="false" flipV="false" rot="0">
            <a:off x="0" y="1732675"/>
            <a:ext cx="7110786" cy="7218429"/>
          </a:xfrm>
          <a:custGeom>
            <a:avLst/>
            <a:gdLst/>
            <a:ahLst/>
            <a:cxnLst/>
            <a:rect r="r" b="b" t="t" l="l"/>
            <a:pathLst>
              <a:path h="7218429" w="7110786">
                <a:moveTo>
                  <a:pt x="0" y="0"/>
                </a:moveTo>
                <a:lnTo>
                  <a:pt x="7110786" y="0"/>
                </a:lnTo>
                <a:lnTo>
                  <a:pt x="7110786" y="7218430"/>
                </a:lnTo>
                <a:lnTo>
                  <a:pt x="0" y="7218430"/>
                </a:lnTo>
                <a:lnTo>
                  <a:pt x="0" y="0"/>
                </a:lnTo>
                <a:close/>
              </a:path>
            </a:pathLst>
          </a:custGeom>
          <a:blipFill>
            <a:blip r:embed="rId2"/>
            <a:stretch>
              <a:fillRect l="-27717" t="0" r="-24830" b="0"/>
            </a:stretch>
          </a:blipFill>
        </p:spPr>
      </p:sp>
      <p:sp>
        <p:nvSpPr>
          <p:cNvPr name="AutoShape 6" id="6"/>
          <p:cNvSpPr/>
          <p:nvPr/>
        </p:nvSpPr>
        <p:spPr>
          <a:xfrm rot="-5400000">
            <a:off x="-1393803" y="5681164"/>
            <a:ext cx="3813343" cy="0"/>
          </a:xfrm>
          <a:prstGeom prst="line">
            <a:avLst/>
          </a:prstGeom>
          <a:ln cap="rnd" w="76200">
            <a:solidFill>
              <a:srgbClr val="00ADEF"/>
            </a:solidFill>
            <a:prstDash val="solid"/>
            <a:headEnd type="none" len="sm" w="sm"/>
            <a:tailEnd type="none" len="sm" w="sm"/>
          </a:ln>
        </p:spPr>
      </p:sp>
      <p:sp>
        <p:nvSpPr>
          <p:cNvPr name="AutoShape 7" id="7"/>
          <p:cNvSpPr/>
          <p:nvPr/>
        </p:nvSpPr>
        <p:spPr>
          <a:xfrm rot="-5400000">
            <a:off x="-1393803" y="2811961"/>
            <a:ext cx="3813343" cy="0"/>
          </a:xfrm>
          <a:prstGeom prst="line">
            <a:avLst/>
          </a:prstGeom>
          <a:ln cap="rnd" w="76200">
            <a:solidFill>
              <a:srgbClr val="000B5D"/>
            </a:solidFill>
            <a:prstDash val="solid"/>
            <a:headEnd type="none" len="sm" w="sm"/>
            <a:tailEnd type="none" len="sm" w="sm"/>
          </a:ln>
        </p:spPr>
      </p:sp>
      <p:grpSp>
        <p:nvGrpSpPr>
          <p:cNvPr name="Group 8" id="8"/>
          <p:cNvGrpSpPr/>
          <p:nvPr/>
        </p:nvGrpSpPr>
        <p:grpSpPr>
          <a:xfrm rot="0">
            <a:off x="11055153" y="343857"/>
            <a:ext cx="4953663" cy="2111619"/>
            <a:chOff x="0" y="0"/>
            <a:chExt cx="1638616" cy="698500"/>
          </a:xfrm>
        </p:grpSpPr>
        <p:sp>
          <p:nvSpPr>
            <p:cNvPr name="Freeform 9" id="9"/>
            <p:cNvSpPr/>
            <p:nvPr/>
          </p:nvSpPr>
          <p:spPr>
            <a:xfrm flipH="false" flipV="false" rot="0">
              <a:off x="2701" y="0"/>
              <a:ext cx="1633214" cy="698500"/>
            </a:xfrm>
            <a:custGeom>
              <a:avLst/>
              <a:gdLst/>
              <a:ahLst/>
              <a:cxnLst/>
              <a:rect r="r" b="b" t="t" l="l"/>
              <a:pathLst>
                <a:path h="698500" w="1633214">
                  <a:moveTo>
                    <a:pt x="1628841" y="361408"/>
                  </a:moveTo>
                  <a:lnTo>
                    <a:pt x="1439789" y="686342"/>
                  </a:lnTo>
                  <a:cubicBezTo>
                    <a:pt x="1435409" y="693869"/>
                    <a:pt x="1427358" y="698500"/>
                    <a:pt x="1418649" y="698500"/>
                  </a:cubicBezTo>
                  <a:lnTo>
                    <a:pt x="214565" y="698500"/>
                  </a:lnTo>
                  <a:cubicBezTo>
                    <a:pt x="205856" y="698500"/>
                    <a:pt x="197805" y="693869"/>
                    <a:pt x="193425" y="686342"/>
                  </a:cubicBezTo>
                  <a:lnTo>
                    <a:pt x="4373" y="361408"/>
                  </a:lnTo>
                  <a:cubicBezTo>
                    <a:pt x="0" y="353892"/>
                    <a:pt x="0" y="344608"/>
                    <a:pt x="4373" y="337092"/>
                  </a:cubicBezTo>
                  <a:lnTo>
                    <a:pt x="193425" y="12158"/>
                  </a:lnTo>
                  <a:cubicBezTo>
                    <a:pt x="197805" y="4631"/>
                    <a:pt x="205856" y="0"/>
                    <a:pt x="214565" y="0"/>
                  </a:cubicBezTo>
                  <a:lnTo>
                    <a:pt x="1418649" y="0"/>
                  </a:lnTo>
                  <a:cubicBezTo>
                    <a:pt x="1427358" y="0"/>
                    <a:pt x="1435409" y="4631"/>
                    <a:pt x="1439789" y="12158"/>
                  </a:cubicBezTo>
                  <a:lnTo>
                    <a:pt x="1628841" y="337092"/>
                  </a:lnTo>
                  <a:cubicBezTo>
                    <a:pt x="1633214" y="344608"/>
                    <a:pt x="1633214" y="353892"/>
                    <a:pt x="1628841" y="361408"/>
                  </a:cubicBezTo>
                  <a:close/>
                </a:path>
              </a:pathLst>
            </a:custGeom>
            <a:solidFill>
              <a:srgbClr val="00ADEF"/>
            </a:solidFill>
          </p:spPr>
        </p:sp>
        <p:sp>
          <p:nvSpPr>
            <p:cNvPr name="TextBox 10" id="10"/>
            <p:cNvSpPr txBox="true"/>
            <p:nvPr/>
          </p:nvSpPr>
          <p:spPr>
            <a:xfrm>
              <a:off x="114300" y="19050"/>
              <a:ext cx="1410016" cy="679450"/>
            </a:xfrm>
            <a:prstGeom prst="rect">
              <a:avLst/>
            </a:prstGeom>
          </p:spPr>
          <p:txBody>
            <a:bodyPr anchor="ctr" rtlCol="false" tIns="42333" lIns="42333" bIns="42333" rIns="42333"/>
            <a:lstStyle/>
            <a:p>
              <a:pPr algn="ctr">
                <a:lnSpc>
                  <a:spcPts val="1980"/>
                </a:lnSpc>
              </a:pPr>
            </a:p>
          </p:txBody>
        </p:sp>
      </p:grpSp>
      <p:grpSp>
        <p:nvGrpSpPr>
          <p:cNvPr name="Group 11" id="11"/>
          <p:cNvGrpSpPr/>
          <p:nvPr/>
        </p:nvGrpSpPr>
        <p:grpSpPr>
          <a:xfrm rot="0">
            <a:off x="8458993" y="837258"/>
            <a:ext cx="8908208" cy="7655492"/>
            <a:chOff x="0" y="0"/>
            <a:chExt cx="812800" cy="698500"/>
          </a:xfrm>
        </p:grpSpPr>
        <p:sp>
          <p:nvSpPr>
            <p:cNvPr name="Freeform 12" id="12"/>
            <p:cNvSpPr/>
            <p:nvPr/>
          </p:nvSpPr>
          <p:spPr>
            <a:xfrm flipH="false" flipV="false" rot="0">
              <a:off x="1502" y="0"/>
              <a:ext cx="809796" cy="698500"/>
            </a:xfrm>
            <a:custGeom>
              <a:avLst/>
              <a:gdLst/>
              <a:ahLst/>
              <a:cxnLst/>
              <a:rect r="r" b="b" t="t" l="l"/>
              <a:pathLst>
                <a:path h="698500" w="809796">
                  <a:moveTo>
                    <a:pt x="807365" y="356011"/>
                  </a:moveTo>
                  <a:lnTo>
                    <a:pt x="612031" y="691739"/>
                  </a:lnTo>
                  <a:cubicBezTo>
                    <a:pt x="609596" y="695925"/>
                    <a:pt x="605119" y="698500"/>
                    <a:pt x="600276" y="698500"/>
                  </a:cubicBezTo>
                  <a:lnTo>
                    <a:pt x="209520" y="698500"/>
                  </a:lnTo>
                  <a:cubicBezTo>
                    <a:pt x="204677" y="698500"/>
                    <a:pt x="200200" y="695925"/>
                    <a:pt x="197765" y="691739"/>
                  </a:cubicBezTo>
                  <a:lnTo>
                    <a:pt x="2431" y="356011"/>
                  </a:lnTo>
                  <a:cubicBezTo>
                    <a:pt x="0" y="351832"/>
                    <a:pt x="0" y="346668"/>
                    <a:pt x="2431" y="342489"/>
                  </a:cubicBezTo>
                  <a:lnTo>
                    <a:pt x="197765" y="6761"/>
                  </a:lnTo>
                  <a:cubicBezTo>
                    <a:pt x="200200" y="2575"/>
                    <a:pt x="204677" y="0"/>
                    <a:pt x="209520" y="0"/>
                  </a:cubicBezTo>
                  <a:lnTo>
                    <a:pt x="600276" y="0"/>
                  </a:lnTo>
                  <a:cubicBezTo>
                    <a:pt x="605119" y="0"/>
                    <a:pt x="609596" y="2575"/>
                    <a:pt x="612031" y="6761"/>
                  </a:cubicBezTo>
                  <a:lnTo>
                    <a:pt x="807365" y="342489"/>
                  </a:lnTo>
                  <a:cubicBezTo>
                    <a:pt x="809796" y="346668"/>
                    <a:pt x="809796" y="351832"/>
                    <a:pt x="807365" y="356011"/>
                  </a:cubicBezTo>
                  <a:close/>
                </a:path>
              </a:pathLst>
            </a:custGeom>
            <a:solidFill>
              <a:srgbClr val="000B5D"/>
            </a:solidFill>
          </p:spPr>
        </p:sp>
        <p:sp>
          <p:nvSpPr>
            <p:cNvPr name="TextBox 13" id="13"/>
            <p:cNvSpPr txBox="true"/>
            <p:nvPr/>
          </p:nvSpPr>
          <p:spPr>
            <a:xfrm>
              <a:off x="114300" y="19050"/>
              <a:ext cx="584200" cy="679450"/>
            </a:xfrm>
            <a:prstGeom prst="rect">
              <a:avLst/>
            </a:prstGeom>
          </p:spPr>
          <p:txBody>
            <a:bodyPr anchor="ctr" rtlCol="false" tIns="42333" lIns="42333" bIns="42333" rIns="42333"/>
            <a:lstStyle/>
            <a:p>
              <a:pPr algn="ctr">
                <a:lnSpc>
                  <a:spcPts val="1980"/>
                </a:lnSpc>
              </a:pPr>
            </a:p>
          </p:txBody>
        </p:sp>
      </p:grpSp>
      <p:grpSp>
        <p:nvGrpSpPr>
          <p:cNvPr name="Group 14" id="14"/>
          <p:cNvGrpSpPr/>
          <p:nvPr/>
        </p:nvGrpSpPr>
        <p:grpSpPr>
          <a:xfrm rot="0">
            <a:off x="9363309" y="7318131"/>
            <a:ext cx="2457157" cy="2111619"/>
            <a:chOff x="0" y="0"/>
            <a:chExt cx="812800" cy="698500"/>
          </a:xfrm>
        </p:grpSpPr>
        <p:sp>
          <p:nvSpPr>
            <p:cNvPr name="Freeform 15" id="15"/>
            <p:cNvSpPr/>
            <p:nvPr/>
          </p:nvSpPr>
          <p:spPr>
            <a:xfrm flipH="false" flipV="false" rot="0">
              <a:off x="5445" y="0"/>
              <a:ext cx="801910" cy="698500"/>
            </a:xfrm>
            <a:custGeom>
              <a:avLst/>
              <a:gdLst/>
              <a:ahLst/>
              <a:cxnLst/>
              <a:rect r="r" b="b" t="t" l="l"/>
              <a:pathLst>
                <a:path h="698500" w="801910">
                  <a:moveTo>
                    <a:pt x="793095" y="373760"/>
                  </a:moveTo>
                  <a:lnTo>
                    <a:pt x="618415" y="673990"/>
                  </a:lnTo>
                  <a:cubicBezTo>
                    <a:pt x="609586" y="689165"/>
                    <a:pt x="593354" y="698500"/>
                    <a:pt x="575798" y="698500"/>
                  </a:cubicBezTo>
                  <a:lnTo>
                    <a:pt x="226112" y="698500"/>
                  </a:lnTo>
                  <a:cubicBezTo>
                    <a:pt x="208556" y="698500"/>
                    <a:pt x="192323" y="689165"/>
                    <a:pt x="183495" y="673990"/>
                  </a:cubicBezTo>
                  <a:lnTo>
                    <a:pt x="8815" y="373760"/>
                  </a:lnTo>
                  <a:cubicBezTo>
                    <a:pt x="0" y="358609"/>
                    <a:pt x="0" y="339891"/>
                    <a:pt x="8815" y="324740"/>
                  </a:cubicBezTo>
                  <a:lnTo>
                    <a:pt x="183495" y="24510"/>
                  </a:lnTo>
                  <a:cubicBezTo>
                    <a:pt x="192323" y="9335"/>
                    <a:pt x="208556" y="0"/>
                    <a:pt x="226112" y="0"/>
                  </a:cubicBezTo>
                  <a:lnTo>
                    <a:pt x="575798" y="0"/>
                  </a:lnTo>
                  <a:cubicBezTo>
                    <a:pt x="593354" y="0"/>
                    <a:pt x="609586" y="9335"/>
                    <a:pt x="618415" y="24510"/>
                  </a:cubicBezTo>
                  <a:lnTo>
                    <a:pt x="793095" y="324740"/>
                  </a:lnTo>
                  <a:cubicBezTo>
                    <a:pt x="801910" y="339891"/>
                    <a:pt x="801910" y="358609"/>
                    <a:pt x="793095" y="373760"/>
                  </a:cubicBezTo>
                  <a:close/>
                </a:path>
              </a:pathLst>
            </a:custGeom>
            <a:solidFill>
              <a:srgbClr val="000B5D"/>
            </a:solidFill>
          </p:spPr>
        </p:sp>
        <p:sp>
          <p:nvSpPr>
            <p:cNvPr name="TextBox 16" id="16"/>
            <p:cNvSpPr txBox="true"/>
            <p:nvPr/>
          </p:nvSpPr>
          <p:spPr>
            <a:xfrm>
              <a:off x="114300" y="19050"/>
              <a:ext cx="584200" cy="679450"/>
            </a:xfrm>
            <a:prstGeom prst="rect">
              <a:avLst/>
            </a:prstGeom>
          </p:spPr>
          <p:txBody>
            <a:bodyPr anchor="ctr" rtlCol="false" tIns="42333" lIns="42333" bIns="42333" rIns="42333"/>
            <a:lstStyle/>
            <a:p>
              <a:pPr algn="ctr">
                <a:lnSpc>
                  <a:spcPts val="1980"/>
                </a:lnSpc>
              </a:pPr>
            </a:p>
          </p:txBody>
        </p:sp>
      </p:grpSp>
      <p:grpSp>
        <p:nvGrpSpPr>
          <p:cNvPr name="Group 17" id="17"/>
          <p:cNvGrpSpPr>
            <a:grpSpLocks noChangeAspect="true"/>
          </p:cNvGrpSpPr>
          <p:nvPr/>
        </p:nvGrpSpPr>
        <p:grpSpPr>
          <a:xfrm rot="0">
            <a:off x="9066515" y="1144656"/>
            <a:ext cx="6570594" cy="6570594"/>
            <a:chOff x="0" y="0"/>
            <a:chExt cx="6350000" cy="6350000"/>
          </a:xfrm>
        </p:grpSpPr>
        <p:sp>
          <p:nvSpPr>
            <p:cNvPr name="Freeform 18" id="18"/>
            <p:cNvSpPr/>
            <p:nvPr/>
          </p:nvSpPr>
          <p:spPr>
            <a:xfrm flipH="true" flipV="false" rot="0">
              <a:off x="655320" y="655320"/>
              <a:ext cx="5039360" cy="5039360"/>
            </a:xfrm>
            <a:custGeom>
              <a:avLst/>
              <a:gdLst/>
              <a:ahLst/>
              <a:cxnLst/>
              <a:rect r="r" b="b" t="t" l="l"/>
              <a:pathLst>
                <a:path h="5039360" w="5039360">
                  <a:moveTo>
                    <a:pt x="2519680" y="0"/>
                  </a:moveTo>
                  <a:cubicBezTo>
                    <a:pt x="3911600" y="0"/>
                    <a:pt x="5039360" y="1127760"/>
                    <a:pt x="5039360" y="2519680"/>
                  </a:cubicBezTo>
                  <a:cubicBezTo>
                    <a:pt x="5039360" y="3911600"/>
                    <a:pt x="3911600" y="5039360"/>
                    <a:pt x="2519680" y="5039360"/>
                  </a:cubicBezTo>
                  <a:cubicBezTo>
                    <a:pt x="1127760" y="5039360"/>
                    <a:pt x="0" y="3911600"/>
                    <a:pt x="0" y="2519680"/>
                  </a:cubicBezTo>
                  <a:cubicBezTo>
                    <a:pt x="0" y="1127760"/>
                    <a:pt x="1127760" y="0"/>
                    <a:pt x="2519680" y="0"/>
                  </a:cubicBezTo>
                  <a:close/>
                </a:path>
              </a:pathLst>
            </a:custGeom>
            <a:blipFill>
              <a:blip r:embed="rId3"/>
              <a:stretch>
                <a:fillRect l="0" t="0" r="0" b="0"/>
              </a:stretch>
            </a:blipFill>
          </p:spPr>
        </p:sp>
        <p:sp>
          <p:nvSpPr>
            <p:cNvPr name="Freeform 19" id="19"/>
            <p:cNvSpPr/>
            <p:nvPr/>
          </p:nvSpPr>
          <p:spPr>
            <a:xfrm flipH="false" flipV="false" rot="0">
              <a:off x="0" y="0"/>
              <a:ext cx="6350000" cy="6350000"/>
            </a:xfrm>
            <a:custGeom>
              <a:avLst/>
              <a:gdLst/>
              <a:ahLst/>
              <a:cxnLst/>
              <a:rect r="r" b="b" t="t" l="l"/>
              <a:pathLst>
                <a:path h="6350000" w="6350000">
                  <a:moveTo>
                    <a:pt x="3175000" y="0"/>
                  </a:moveTo>
                  <a:cubicBezTo>
                    <a:pt x="1423670" y="0"/>
                    <a:pt x="0" y="1424940"/>
                    <a:pt x="0" y="3175000"/>
                  </a:cubicBezTo>
                  <a:cubicBezTo>
                    <a:pt x="0" y="4925060"/>
                    <a:pt x="1423670" y="6350000"/>
                    <a:pt x="3175000" y="6350000"/>
                  </a:cubicBezTo>
                  <a:cubicBezTo>
                    <a:pt x="4925060" y="6350000"/>
                    <a:pt x="6350000" y="4926330"/>
                    <a:pt x="6350000" y="3175000"/>
                  </a:cubicBezTo>
                  <a:cubicBezTo>
                    <a:pt x="6350000" y="1424940"/>
                    <a:pt x="4926330" y="0"/>
                    <a:pt x="3175000" y="0"/>
                  </a:cubicBezTo>
                  <a:close/>
                  <a:moveTo>
                    <a:pt x="3175000" y="5833110"/>
                  </a:moveTo>
                  <a:cubicBezTo>
                    <a:pt x="1709420" y="5833110"/>
                    <a:pt x="516890" y="4640580"/>
                    <a:pt x="516890" y="3175000"/>
                  </a:cubicBezTo>
                  <a:cubicBezTo>
                    <a:pt x="516890" y="1709420"/>
                    <a:pt x="1709420" y="516890"/>
                    <a:pt x="3175000" y="516890"/>
                  </a:cubicBezTo>
                  <a:cubicBezTo>
                    <a:pt x="4640580" y="516890"/>
                    <a:pt x="5833110" y="1709420"/>
                    <a:pt x="5833110" y="3175000"/>
                  </a:cubicBezTo>
                  <a:cubicBezTo>
                    <a:pt x="5833110" y="4640580"/>
                    <a:pt x="4640580" y="5833110"/>
                    <a:pt x="3175000" y="5833110"/>
                  </a:cubicBezTo>
                  <a:close/>
                </a:path>
              </a:pathLst>
            </a:custGeom>
            <a:solidFill>
              <a:srgbClr val="0487D0"/>
            </a:solidFill>
          </p:spPr>
        </p:sp>
      </p:grpSp>
      <p:sp>
        <p:nvSpPr>
          <p:cNvPr name="Freeform 20" id="20"/>
          <p:cNvSpPr/>
          <p:nvPr/>
        </p:nvSpPr>
        <p:spPr>
          <a:xfrm flipH="false" flipV="false" rot="-1933734">
            <a:off x="4161116" y="3534108"/>
            <a:ext cx="972398" cy="1078944"/>
          </a:xfrm>
          <a:custGeom>
            <a:avLst/>
            <a:gdLst/>
            <a:ahLst/>
            <a:cxnLst/>
            <a:rect r="r" b="b" t="t" l="l"/>
            <a:pathLst>
              <a:path h="1078944" w="972398">
                <a:moveTo>
                  <a:pt x="0" y="0"/>
                </a:moveTo>
                <a:lnTo>
                  <a:pt x="972398" y="0"/>
                </a:lnTo>
                <a:lnTo>
                  <a:pt x="972398" y="1078944"/>
                </a:lnTo>
                <a:lnTo>
                  <a:pt x="0" y="1078944"/>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21" id="21"/>
          <p:cNvSpPr/>
          <p:nvPr/>
        </p:nvSpPr>
        <p:spPr>
          <a:xfrm flipH="false" flipV="false" rot="10398831">
            <a:off x="2899242" y="7500728"/>
            <a:ext cx="972398" cy="1078944"/>
          </a:xfrm>
          <a:custGeom>
            <a:avLst/>
            <a:gdLst/>
            <a:ahLst/>
            <a:cxnLst/>
            <a:rect r="r" b="b" t="t" l="l"/>
            <a:pathLst>
              <a:path h="1078944" w="972398">
                <a:moveTo>
                  <a:pt x="0" y="0"/>
                </a:moveTo>
                <a:lnTo>
                  <a:pt x="972398" y="0"/>
                </a:lnTo>
                <a:lnTo>
                  <a:pt x="972398" y="1078944"/>
                </a:lnTo>
                <a:lnTo>
                  <a:pt x="0" y="1078944"/>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AutoShape 22" id="22"/>
          <p:cNvSpPr/>
          <p:nvPr/>
        </p:nvSpPr>
        <p:spPr>
          <a:xfrm flipH="true" flipV="true">
            <a:off x="5133514" y="5256338"/>
            <a:ext cx="2486486" cy="854840"/>
          </a:xfrm>
          <a:prstGeom prst="line">
            <a:avLst/>
          </a:prstGeom>
          <a:ln cap="flat" w="171450">
            <a:solidFill>
              <a:srgbClr val="000000"/>
            </a:solidFill>
            <a:prstDash val="solid"/>
            <a:headEnd type="none" len="sm" w="sm"/>
            <a:tailEnd type="arrow" len="sm" w="med"/>
          </a:ln>
        </p:spPr>
      </p:sp>
      <p:sp>
        <p:nvSpPr>
          <p:cNvPr name="AutoShape 23" id="23"/>
          <p:cNvSpPr/>
          <p:nvPr/>
        </p:nvSpPr>
        <p:spPr>
          <a:xfrm flipH="true">
            <a:off x="5040814" y="7542088"/>
            <a:ext cx="2682327" cy="170871"/>
          </a:xfrm>
          <a:prstGeom prst="line">
            <a:avLst/>
          </a:prstGeom>
          <a:ln cap="flat" w="171450">
            <a:solidFill>
              <a:srgbClr val="000000"/>
            </a:solidFill>
            <a:prstDash val="solid"/>
            <a:headEnd type="none" len="sm" w="sm"/>
            <a:tailEnd type="arrow" len="sm" w="med"/>
          </a:ln>
        </p:spPr>
      </p:sp>
      <p:grpSp>
        <p:nvGrpSpPr>
          <p:cNvPr name="Group 24" id="24"/>
          <p:cNvGrpSpPr>
            <a:grpSpLocks noChangeAspect="true"/>
          </p:cNvGrpSpPr>
          <p:nvPr/>
        </p:nvGrpSpPr>
        <p:grpSpPr>
          <a:xfrm rot="0">
            <a:off x="6219913" y="4966092"/>
            <a:ext cx="4371975" cy="4371975"/>
            <a:chOff x="0" y="0"/>
            <a:chExt cx="6350000" cy="6350000"/>
          </a:xfrm>
        </p:grpSpPr>
        <p:sp>
          <p:nvSpPr>
            <p:cNvPr name="Freeform 25" id="25"/>
            <p:cNvSpPr/>
            <p:nvPr/>
          </p:nvSpPr>
          <p:spPr>
            <a:xfrm flipH="false" flipV="false" rot="0">
              <a:off x="655320" y="655320"/>
              <a:ext cx="5039360" cy="5039360"/>
            </a:xfrm>
            <a:custGeom>
              <a:avLst/>
              <a:gdLst/>
              <a:ahLst/>
              <a:cxnLst/>
              <a:rect r="r" b="b" t="t" l="l"/>
              <a:pathLst>
                <a:path h="5039360" w="5039360">
                  <a:moveTo>
                    <a:pt x="2519680" y="0"/>
                  </a:moveTo>
                  <a:cubicBezTo>
                    <a:pt x="1127760" y="0"/>
                    <a:pt x="0" y="1127760"/>
                    <a:pt x="0" y="2519680"/>
                  </a:cubicBezTo>
                  <a:cubicBezTo>
                    <a:pt x="0" y="3911600"/>
                    <a:pt x="1127760" y="5039360"/>
                    <a:pt x="2519680" y="5039360"/>
                  </a:cubicBezTo>
                  <a:cubicBezTo>
                    <a:pt x="3911600" y="5039360"/>
                    <a:pt x="5039360" y="3911600"/>
                    <a:pt x="5039360" y="2519680"/>
                  </a:cubicBezTo>
                  <a:cubicBezTo>
                    <a:pt x="5039360" y="1127760"/>
                    <a:pt x="3911600" y="0"/>
                    <a:pt x="2519680" y="0"/>
                  </a:cubicBezTo>
                  <a:close/>
                </a:path>
              </a:pathLst>
            </a:custGeom>
            <a:blipFill>
              <a:blip r:embed="rId6"/>
              <a:stretch>
                <a:fillRect l="-26196" t="-18654" r="-139456" b="0"/>
              </a:stretch>
            </a:blipFill>
          </p:spPr>
        </p:sp>
        <p:sp>
          <p:nvSpPr>
            <p:cNvPr name="Freeform 26" id="26"/>
            <p:cNvSpPr/>
            <p:nvPr/>
          </p:nvSpPr>
          <p:spPr>
            <a:xfrm flipH="false" flipV="false" rot="0">
              <a:off x="0" y="0"/>
              <a:ext cx="6350000" cy="6350000"/>
            </a:xfrm>
            <a:custGeom>
              <a:avLst/>
              <a:gdLst/>
              <a:ahLst/>
              <a:cxnLst/>
              <a:rect r="r" b="b" t="t" l="l"/>
              <a:pathLst>
                <a:path h="6350000" w="6350000">
                  <a:moveTo>
                    <a:pt x="3175000" y="0"/>
                  </a:moveTo>
                  <a:cubicBezTo>
                    <a:pt x="1423670" y="0"/>
                    <a:pt x="0" y="1424940"/>
                    <a:pt x="0" y="3175000"/>
                  </a:cubicBezTo>
                  <a:cubicBezTo>
                    <a:pt x="0" y="4925060"/>
                    <a:pt x="1423670" y="6350000"/>
                    <a:pt x="3175000" y="6350000"/>
                  </a:cubicBezTo>
                  <a:cubicBezTo>
                    <a:pt x="4925060" y="6350000"/>
                    <a:pt x="6350000" y="4926330"/>
                    <a:pt x="6350000" y="3175000"/>
                  </a:cubicBezTo>
                  <a:cubicBezTo>
                    <a:pt x="6350000" y="1424940"/>
                    <a:pt x="4926330" y="0"/>
                    <a:pt x="3175000" y="0"/>
                  </a:cubicBezTo>
                  <a:close/>
                  <a:moveTo>
                    <a:pt x="3175000" y="5833110"/>
                  </a:moveTo>
                  <a:cubicBezTo>
                    <a:pt x="1709420" y="5833110"/>
                    <a:pt x="516890" y="4640580"/>
                    <a:pt x="516890" y="3175000"/>
                  </a:cubicBezTo>
                  <a:cubicBezTo>
                    <a:pt x="516890" y="1709420"/>
                    <a:pt x="1709420" y="516890"/>
                    <a:pt x="3175000" y="516890"/>
                  </a:cubicBezTo>
                  <a:cubicBezTo>
                    <a:pt x="4640580" y="516890"/>
                    <a:pt x="5833110" y="1709420"/>
                    <a:pt x="5833110" y="3175000"/>
                  </a:cubicBezTo>
                  <a:cubicBezTo>
                    <a:pt x="5833110" y="4640580"/>
                    <a:pt x="4640580" y="5833110"/>
                    <a:pt x="3175000" y="5833110"/>
                  </a:cubicBezTo>
                  <a:close/>
                </a:path>
              </a:pathLst>
            </a:custGeom>
            <a:solidFill>
              <a:srgbClr val="00ADEF"/>
            </a:solidFill>
          </p:spPr>
        </p:sp>
      </p:grpSp>
      <p:grpSp>
        <p:nvGrpSpPr>
          <p:cNvPr name="Group 27" id="27"/>
          <p:cNvGrpSpPr>
            <a:grpSpLocks noChangeAspect="true"/>
          </p:cNvGrpSpPr>
          <p:nvPr/>
        </p:nvGrpSpPr>
        <p:grpSpPr>
          <a:xfrm rot="-5400000">
            <a:off x="4088523" y="4487748"/>
            <a:ext cx="728838" cy="979446"/>
            <a:chOff x="0" y="0"/>
            <a:chExt cx="3663950" cy="4923790"/>
          </a:xfrm>
        </p:grpSpPr>
        <p:sp>
          <p:nvSpPr>
            <p:cNvPr name="Freeform 28" id="28"/>
            <p:cNvSpPr/>
            <p:nvPr/>
          </p:nvSpPr>
          <p:spPr>
            <a:xfrm flipH="false" flipV="false" rot="0">
              <a:off x="31750" y="31750"/>
              <a:ext cx="3600450" cy="4859020"/>
            </a:xfrm>
            <a:custGeom>
              <a:avLst/>
              <a:gdLst/>
              <a:ahLst/>
              <a:cxnLst/>
              <a:rect r="r" b="b" t="t" l="l"/>
              <a:pathLst>
                <a:path h="4859020" w="3600450">
                  <a:moveTo>
                    <a:pt x="3600450" y="4499610"/>
                  </a:moveTo>
                  <a:cubicBezTo>
                    <a:pt x="3600450" y="4699000"/>
                    <a:pt x="3439160" y="4859020"/>
                    <a:pt x="3241040" y="4859020"/>
                  </a:cubicBezTo>
                  <a:lnTo>
                    <a:pt x="359410" y="4859020"/>
                  </a:lnTo>
                  <a:cubicBezTo>
                    <a:pt x="160020" y="4859020"/>
                    <a:pt x="0" y="4697730"/>
                    <a:pt x="0" y="4499610"/>
                  </a:cubicBezTo>
                  <a:lnTo>
                    <a:pt x="0" y="359410"/>
                  </a:lnTo>
                  <a:cubicBezTo>
                    <a:pt x="0" y="160020"/>
                    <a:pt x="161290" y="0"/>
                    <a:pt x="359410" y="0"/>
                  </a:cubicBezTo>
                  <a:lnTo>
                    <a:pt x="3239770" y="0"/>
                  </a:lnTo>
                  <a:cubicBezTo>
                    <a:pt x="3439160" y="0"/>
                    <a:pt x="3599180" y="161290"/>
                    <a:pt x="3599180" y="359410"/>
                  </a:cubicBezTo>
                  <a:lnTo>
                    <a:pt x="3600450" y="4499610"/>
                  </a:lnTo>
                  <a:close/>
                </a:path>
              </a:pathLst>
            </a:custGeom>
            <a:blipFill>
              <a:blip r:embed="rId7"/>
              <a:stretch>
                <a:fillRect l="0" t="-698" r="0" b="-698"/>
              </a:stretch>
            </a:blipFill>
          </p:spPr>
        </p:sp>
        <p:sp>
          <p:nvSpPr>
            <p:cNvPr name="Freeform 29" id="29"/>
            <p:cNvSpPr/>
            <p:nvPr/>
          </p:nvSpPr>
          <p:spPr>
            <a:xfrm flipH="false" flipV="false" rot="0">
              <a:off x="0" y="0"/>
              <a:ext cx="3663950" cy="4923790"/>
            </a:xfrm>
            <a:custGeom>
              <a:avLst/>
              <a:gdLst/>
              <a:ahLst/>
              <a:cxnLst/>
              <a:rect r="r" b="b" t="t" l="l"/>
              <a:pathLst>
                <a:path h="4923790" w="3663950">
                  <a:moveTo>
                    <a:pt x="3271520" y="4923790"/>
                  </a:moveTo>
                  <a:lnTo>
                    <a:pt x="391160" y="4923790"/>
                  </a:lnTo>
                  <a:cubicBezTo>
                    <a:pt x="175260" y="4923790"/>
                    <a:pt x="0" y="4748530"/>
                    <a:pt x="0" y="4532630"/>
                  </a:cubicBezTo>
                  <a:lnTo>
                    <a:pt x="0" y="392430"/>
                  </a:lnTo>
                  <a:cubicBezTo>
                    <a:pt x="0" y="175260"/>
                    <a:pt x="175260" y="0"/>
                    <a:pt x="391160" y="0"/>
                  </a:cubicBezTo>
                  <a:lnTo>
                    <a:pt x="3271520" y="0"/>
                  </a:lnTo>
                  <a:cubicBezTo>
                    <a:pt x="3487420" y="0"/>
                    <a:pt x="3662680" y="175260"/>
                    <a:pt x="3662680" y="391160"/>
                  </a:cubicBezTo>
                  <a:lnTo>
                    <a:pt x="3662680" y="4531360"/>
                  </a:lnTo>
                  <a:cubicBezTo>
                    <a:pt x="3663950" y="4747260"/>
                    <a:pt x="3487420" y="4923790"/>
                    <a:pt x="3271520" y="4923790"/>
                  </a:cubicBezTo>
                  <a:close/>
                  <a:moveTo>
                    <a:pt x="391160" y="63500"/>
                  </a:moveTo>
                  <a:cubicBezTo>
                    <a:pt x="210820" y="63500"/>
                    <a:pt x="63500" y="210820"/>
                    <a:pt x="63500" y="391160"/>
                  </a:cubicBezTo>
                  <a:lnTo>
                    <a:pt x="63500" y="4531360"/>
                  </a:lnTo>
                  <a:cubicBezTo>
                    <a:pt x="63500" y="4712970"/>
                    <a:pt x="210820" y="4859020"/>
                    <a:pt x="391160" y="4859020"/>
                  </a:cubicBezTo>
                  <a:lnTo>
                    <a:pt x="3271520" y="4859020"/>
                  </a:lnTo>
                  <a:cubicBezTo>
                    <a:pt x="3453130" y="4859020"/>
                    <a:pt x="3599180" y="4711700"/>
                    <a:pt x="3599180" y="4531360"/>
                  </a:cubicBezTo>
                  <a:lnTo>
                    <a:pt x="3599180" y="391160"/>
                  </a:lnTo>
                  <a:cubicBezTo>
                    <a:pt x="3599180" y="209550"/>
                    <a:pt x="3451860" y="63500"/>
                    <a:pt x="3271520" y="63500"/>
                  </a:cubicBezTo>
                  <a:lnTo>
                    <a:pt x="391160" y="63500"/>
                  </a:lnTo>
                  <a:close/>
                </a:path>
              </a:pathLst>
            </a:custGeom>
            <a:solidFill>
              <a:srgbClr val="FF6909"/>
            </a:solidFill>
          </p:spPr>
        </p:sp>
      </p:grpSp>
      <p:grpSp>
        <p:nvGrpSpPr>
          <p:cNvPr name="Group 30" id="30"/>
          <p:cNvGrpSpPr>
            <a:grpSpLocks noChangeAspect="true"/>
          </p:cNvGrpSpPr>
          <p:nvPr/>
        </p:nvGrpSpPr>
        <p:grpSpPr>
          <a:xfrm rot="-5400000">
            <a:off x="4088523" y="7267462"/>
            <a:ext cx="728838" cy="979446"/>
            <a:chOff x="0" y="0"/>
            <a:chExt cx="3663950" cy="4923790"/>
          </a:xfrm>
        </p:grpSpPr>
        <p:sp>
          <p:nvSpPr>
            <p:cNvPr name="Freeform 31" id="31"/>
            <p:cNvSpPr/>
            <p:nvPr/>
          </p:nvSpPr>
          <p:spPr>
            <a:xfrm flipH="false" flipV="false" rot="0">
              <a:off x="31750" y="31750"/>
              <a:ext cx="3600450" cy="4859020"/>
            </a:xfrm>
            <a:custGeom>
              <a:avLst/>
              <a:gdLst/>
              <a:ahLst/>
              <a:cxnLst/>
              <a:rect r="r" b="b" t="t" l="l"/>
              <a:pathLst>
                <a:path h="4859020" w="3600450">
                  <a:moveTo>
                    <a:pt x="3600450" y="4499610"/>
                  </a:moveTo>
                  <a:cubicBezTo>
                    <a:pt x="3600450" y="4699000"/>
                    <a:pt x="3439160" y="4859020"/>
                    <a:pt x="3241040" y="4859020"/>
                  </a:cubicBezTo>
                  <a:lnTo>
                    <a:pt x="359410" y="4859020"/>
                  </a:lnTo>
                  <a:cubicBezTo>
                    <a:pt x="160020" y="4859020"/>
                    <a:pt x="0" y="4697730"/>
                    <a:pt x="0" y="4499610"/>
                  </a:cubicBezTo>
                  <a:lnTo>
                    <a:pt x="0" y="359410"/>
                  </a:lnTo>
                  <a:cubicBezTo>
                    <a:pt x="0" y="160020"/>
                    <a:pt x="161290" y="0"/>
                    <a:pt x="359410" y="0"/>
                  </a:cubicBezTo>
                  <a:lnTo>
                    <a:pt x="3239770" y="0"/>
                  </a:lnTo>
                  <a:cubicBezTo>
                    <a:pt x="3439160" y="0"/>
                    <a:pt x="3599180" y="161290"/>
                    <a:pt x="3599180" y="359410"/>
                  </a:cubicBezTo>
                  <a:lnTo>
                    <a:pt x="3600450" y="4499610"/>
                  </a:lnTo>
                  <a:close/>
                </a:path>
              </a:pathLst>
            </a:custGeom>
            <a:blipFill>
              <a:blip r:embed="rId7"/>
              <a:stretch>
                <a:fillRect l="0" t="-698" r="0" b="-698"/>
              </a:stretch>
            </a:blipFill>
          </p:spPr>
        </p:sp>
        <p:sp>
          <p:nvSpPr>
            <p:cNvPr name="Freeform 32" id="32"/>
            <p:cNvSpPr/>
            <p:nvPr/>
          </p:nvSpPr>
          <p:spPr>
            <a:xfrm flipH="false" flipV="false" rot="0">
              <a:off x="0" y="0"/>
              <a:ext cx="3663950" cy="4923790"/>
            </a:xfrm>
            <a:custGeom>
              <a:avLst/>
              <a:gdLst/>
              <a:ahLst/>
              <a:cxnLst/>
              <a:rect r="r" b="b" t="t" l="l"/>
              <a:pathLst>
                <a:path h="4923790" w="3663950">
                  <a:moveTo>
                    <a:pt x="3271520" y="4923790"/>
                  </a:moveTo>
                  <a:lnTo>
                    <a:pt x="391160" y="4923790"/>
                  </a:lnTo>
                  <a:cubicBezTo>
                    <a:pt x="175260" y="4923790"/>
                    <a:pt x="0" y="4748530"/>
                    <a:pt x="0" y="4532630"/>
                  </a:cubicBezTo>
                  <a:lnTo>
                    <a:pt x="0" y="392430"/>
                  </a:lnTo>
                  <a:cubicBezTo>
                    <a:pt x="0" y="175260"/>
                    <a:pt x="175260" y="0"/>
                    <a:pt x="391160" y="0"/>
                  </a:cubicBezTo>
                  <a:lnTo>
                    <a:pt x="3271520" y="0"/>
                  </a:lnTo>
                  <a:cubicBezTo>
                    <a:pt x="3487420" y="0"/>
                    <a:pt x="3662680" y="175260"/>
                    <a:pt x="3662680" y="391160"/>
                  </a:cubicBezTo>
                  <a:lnTo>
                    <a:pt x="3662680" y="4531360"/>
                  </a:lnTo>
                  <a:cubicBezTo>
                    <a:pt x="3663950" y="4747260"/>
                    <a:pt x="3487420" y="4923790"/>
                    <a:pt x="3271520" y="4923790"/>
                  </a:cubicBezTo>
                  <a:close/>
                  <a:moveTo>
                    <a:pt x="391160" y="63500"/>
                  </a:moveTo>
                  <a:cubicBezTo>
                    <a:pt x="210820" y="63500"/>
                    <a:pt x="63500" y="210820"/>
                    <a:pt x="63500" y="391160"/>
                  </a:cubicBezTo>
                  <a:lnTo>
                    <a:pt x="63500" y="4531360"/>
                  </a:lnTo>
                  <a:cubicBezTo>
                    <a:pt x="63500" y="4712970"/>
                    <a:pt x="210820" y="4859020"/>
                    <a:pt x="391160" y="4859020"/>
                  </a:cubicBezTo>
                  <a:lnTo>
                    <a:pt x="3271520" y="4859020"/>
                  </a:lnTo>
                  <a:cubicBezTo>
                    <a:pt x="3453130" y="4859020"/>
                    <a:pt x="3599180" y="4711700"/>
                    <a:pt x="3599180" y="4531360"/>
                  </a:cubicBezTo>
                  <a:lnTo>
                    <a:pt x="3599180" y="391160"/>
                  </a:lnTo>
                  <a:cubicBezTo>
                    <a:pt x="3599180" y="209550"/>
                    <a:pt x="3451860" y="63500"/>
                    <a:pt x="3271520" y="63500"/>
                  </a:cubicBezTo>
                  <a:lnTo>
                    <a:pt x="391160" y="63500"/>
                  </a:lnTo>
                  <a:close/>
                </a:path>
              </a:pathLst>
            </a:custGeom>
            <a:solidFill>
              <a:srgbClr val="FF6909"/>
            </a:solidFill>
          </p:spPr>
        </p:sp>
      </p:grpSp>
      <p:sp>
        <p:nvSpPr>
          <p:cNvPr name="TextBox 33" id="33"/>
          <p:cNvSpPr txBox="true"/>
          <p:nvPr/>
        </p:nvSpPr>
        <p:spPr>
          <a:xfrm rot="0">
            <a:off x="704110" y="771276"/>
            <a:ext cx="10197903" cy="784860"/>
          </a:xfrm>
          <a:prstGeom prst="rect">
            <a:avLst/>
          </a:prstGeom>
        </p:spPr>
        <p:txBody>
          <a:bodyPr anchor="t" rtlCol="false" tIns="0" lIns="0" bIns="0" rIns="0">
            <a:spAutoFit/>
          </a:bodyPr>
          <a:lstStyle/>
          <a:p>
            <a:pPr algn="l">
              <a:lnSpc>
                <a:spcPts val="5400"/>
              </a:lnSpc>
            </a:pPr>
            <a:r>
              <a:rPr lang="en-US" b="true" sz="5400">
                <a:solidFill>
                  <a:srgbClr val="000B5D"/>
                </a:solidFill>
                <a:latin typeface="Poppins Semi-Bold"/>
                <a:ea typeface="Poppins Semi-Bold"/>
                <a:cs typeface="Poppins Semi-Bold"/>
                <a:sym typeface="Poppins Semi-Bold"/>
              </a:rPr>
              <a:t>NYERI SENDI LUTUT</a:t>
            </a:r>
          </a:p>
        </p:txBody>
      </p:sp>
    </p:spTree>
  </p:cSld>
  <p:clrMapOvr>
    <a:masterClrMapping/>
  </p:clrMapOvr>
</p:sld>
</file>

<file path=ppt/slides/slide2.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grpSp>
        <p:nvGrpSpPr>
          <p:cNvPr name="Group 2" id="2"/>
          <p:cNvGrpSpPr/>
          <p:nvPr/>
        </p:nvGrpSpPr>
        <p:grpSpPr>
          <a:xfrm rot="-5400000">
            <a:off x="4438777" y="4512537"/>
            <a:ext cx="776605" cy="4602352"/>
            <a:chOff x="0" y="0"/>
            <a:chExt cx="698500" cy="4139483"/>
          </a:xfrm>
        </p:grpSpPr>
        <p:sp>
          <p:nvSpPr>
            <p:cNvPr name="Freeform 3" id="3"/>
            <p:cNvSpPr/>
            <p:nvPr/>
          </p:nvSpPr>
          <p:spPr>
            <a:xfrm flipH="false" flipV="false" rot="0">
              <a:off x="0" y="14806"/>
              <a:ext cx="698500" cy="4109872"/>
            </a:xfrm>
            <a:custGeom>
              <a:avLst/>
              <a:gdLst/>
              <a:ahLst/>
              <a:cxnLst/>
              <a:rect r="r" b="b" t="t" l="l"/>
              <a:pathLst>
                <a:path h="4109872" w="698500">
                  <a:moveTo>
                    <a:pt x="415894" y="23969"/>
                  </a:moveTo>
                  <a:lnTo>
                    <a:pt x="631856" y="149619"/>
                  </a:lnTo>
                  <a:cubicBezTo>
                    <a:pt x="673117" y="173626"/>
                    <a:pt x="698500" y="217761"/>
                    <a:pt x="698500" y="265497"/>
                  </a:cubicBezTo>
                  <a:lnTo>
                    <a:pt x="698500" y="3844374"/>
                  </a:lnTo>
                  <a:cubicBezTo>
                    <a:pt x="698500" y="3892110"/>
                    <a:pt x="673117" y="3936246"/>
                    <a:pt x="631856" y="3960252"/>
                  </a:cubicBezTo>
                  <a:lnTo>
                    <a:pt x="415894" y="4085903"/>
                  </a:lnTo>
                  <a:cubicBezTo>
                    <a:pt x="374697" y="4109872"/>
                    <a:pt x="323803" y="4109872"/>
                    <a:pt x="282606" y="4085903"/>
                  </a:cubicBezTo>
                  <a:lnTo>
                    <a:pt x="66644" y="3960252"/>
                  </a:lnTo>
                  <a:cubicBezTo>
                    <a:pt x="25383" y="3936246"/>
                    <a:pt x="0" y="3892110"/>
                    <a:pt x="0" y="3844374"/>
                  </a:cubicBezTo>
                  <a:lnTo>
                    <a:pt x="0" y="265497"/>
                  </a:lnTo>
                  <a:cubicBezTo>
                    <a:pt x="0" y="217761"/>
                    <a:pt x="25383" y="173626"/>
                    <a:pt x="66644" y="149619"/>
                  </a:cubicBezTo>
                  <a:lnTo>
                    <a:pt x="282606" y="23969"/>
                  </a:lnTo>
                  <a:cubicBezTo>
                    <a:pt x="323803" y="0"/>
                    <a:pt x="374697" y="0"/>
                    <a:pt x="415894" y="23969"/>
                  </a:cubicBezTo>
                  <a:close/>
                </a:path>
              </a:pathLst>
            </a:custGeom>
            <a:solidFill>
              <a:srgbClr val="00ADEF"/>
            </a:solidFill>
          </p:spPr>
        </p:sp>
        <p:sp>
          <p:nvSpPr>
            <p:cNvPr name="TextBox 4" id="4"/>
            <p:cNvSpPr txBox="true"/>
            <p:nvPr/>
          </p:nvSpPr>
          <p:spPr>
            <a:xfrm>
              <a:off x="0" y="158750"/>
              <a:ext cx="698500" cy="3841033"/>
            </a:xfrm>
            <a:prstGeom prst="rect">
              <a:avLst/>
            </a:prstGeom>
          </p:spPr>
          <p:txBody>
            <a:bodyPr anchor="ctr" rtlCol="false" tIns="42333" lIns="42333" bIns="42333" rIns="42333"/>
            <a:lstStyle/>
            <a:p>
              <a:pPr algn="ctr">
                <a:lnSpc>
                  <a:spcPts val="1980"/>
                </a:lnSpc>
              </a:pPr>
            </a:p>
          </p:txBody>
        </p:sp>
      </p:grpSp>
      <p:grpSp>
        <p:nvGrpSpPr>
          <p:cNvPr name="Group 5" id="5"/>
          <p:cNvGrpSpPr/>
          <p:nvPr/>
        </p:nvGrpSpPr>
        <p:grpSpPr>
          <a:xfrm rot="-5400000">
            <a:off x="5410675" y="3208833"/>
            <a:ext cx="914698" cy="6034490"/>
            <a:chOff x="0" y="0"/>
            <a:chExt cx="698500" cy="4608179"/>
          </a:xfrm>
        </p:grpSpPr>
        <p:sp>
          <p:nvSpPr>
            <p:cNvPr name="Freeform 6" id="6"/>
            <p:cNvSpPr/>
            <p:nvPr/>
          </p:nvSpPr>
          <p:spPr>
            <a:xfrm flipH="false" flipV="false" rot="0">
              <a:off x="0" y="12571"/>
              <a:ext cx="698500" cy="4583038"/>
            </a:xfrm>
            <a:custGeom>
              <a:avLst/>
              <a:gdLst/>
              <a:ahLst/>
              <a:cxnLst/>
              <a:rect r="r" b="b" t="t" l="l"/>
              <a:pathLst>
                <a:path h="4583038" w="698500">
                  <a:moveTo>
                    <a:pt x="405833" y="20350"/>
                  </a:moveTo>
                  <a:lnTo>
                    <a:pt x="641917" y="157708"/>
                  </a:lnTo>
                  <a:cubicBezTo>
                    <a:pt x="676949" y="178090"/>
                    <a:pt x="698500" y="215562"/>
                    <a:pt x="698500" y="256092"/>
                  </a:cubicBezTo>
                  <a:lnTo>
                    <a:pt x="698500" y="4326945"/>
                  </a:lnTo>
                  <a:cubicBezTo>
                    <a:pt x="698500" y="4367474"/>
                    <a:pt x="676949" y="4404947"/>
                    <a:pt x="641917" y="4425329"/>
                  </a:cubicBezTo>
                  <a:lnTo>
                    <a:pt x="405833" y="4562687"/>
                  </a:lnTo>
                  <a:cubicBezTo>
                    <a:pt x="370856" y="4583037"/>
                    <a:pt x="327644" y="4583037"/>
                    <a:pt x="292667" y="4562687"/>
                  </a:cubicBezTo>
                  <a:lnTo>
                    <a:pt x="56583" y="4425329"/>
                  </a:lnTo>
                  <a:cubicBezTo>
                    <a:pt x="21551" y="4404947"/>
                    <a:pt x="0" y="4367474"/>
                    <a:pt x="0" y="4326945"/>
                  </a:cubicBezTo>
                  <a:lnTo>
                    <a:pt x="0" y="256092"/>
                  </a:lnTo>
                  <a:cubicBezTo>
                    <a:pt x="0" y="215562"/>
                    <a:pt x="21551" y="178090"/>
                    <a:pt x="56583" y="157708"/>
                  </a:cubicBezTo>
                  <a:lnTo>
                    <a:pt x="292667" y="20350"/>
                  </a:lnTo>
                  <a:cubicBezTo>
                    <a:pt x="327644" y="0"/>
                    <a:pt x="370856" y="0"/>
                    <a:pt x="405833" y="20350"/>
                  </a:cubicBezTo>
                  <a:close/>
                </a:path>
              </a:pathLst>
            </a:custGeom>
            <a:solidFill>
              <a:srgbClr val="000B5D"/>
            </a:solidFill>
          </p:spPr>
        </p:sp>
        <p:sp>
          <p:nvSpPr>
            <p:cNvPr name="TextBox 7" id="7"/>
            <p:cNvSpPr txBox="true"/>
            <p:nvPr/>
          </p:nvSpPr>
          <p:spPr>
            <a:xfrm>
              <a:off x="0" y="158750"/>
              <a:ext cx="698500" cy="4309729"/>
            </a:xfrm>
            <a:prstGeom prst="rect">
              <a:avLst/>
            </a:prstGeom>
          </p:spPr>
          <p:txBody>
            <a:bodyPr anchor="ctr" rtlCol="false" tIns="42333" lIns="42333" bIns="42333" rIns="42333"/>
            <a:lstStyle/>
            <a:p>
              <a:pPr algn="ctr">
                <a:lnSpc>
                  <a:spcPts val="1980"/>
                </a:lnSpc>
              </a:pPr>
            </a:p>
          </p:txBody>
        </p:sp>
      </p:grpSp>
      <p:grpSp>
        <p:nvGrpSpPr>
          <p:cNvPr name="Group 8" id="8"/>
          <p:cNvGrpSpPr/>
          <p:nvPr/>
        </p:nvGrpSpPr>
        <p:grpSpPr>
          <a:xfrm rot="0">
            <a:off x="957544" y="4857272"/>
            <a:ext cx="2757683" cy="2757683"/>
            <a:chOff x="0" y="0"/>
            <a:chExt cx="812800" cy="812800"/>
          </a:xfrm>
        </p:grpSpPr>
        <p:sp>
          <p:nvSpPr>
            <p:cNvPr name="Freeform 9" id="9"/>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0B5D"/>
            </a:solidFill>
          </p:spPr>
        </p:sp>
        <p:sp>
          <p:nvSpPr>
            <p:cNvPr name="TextBox 10" id="10"/>
            <p:cNvSpPr txBox="true"/>
            <p:nvPr/>
          </p:nvSpPr>
          <p:spPr>
            <a:xfrm>
              <a:off x="76200" y="95250"/>
              <a:ext cx="660400" cy="641350"/>
            </a:xfrm>
            <a:prstGeom prst="rect">
              <a:avLst/>
            </a:prstGeom>
          </p:spPr>
          <p:txBody>
            <a:bodyPr anchor="ctr" rtlCol="false" tIns="42333" lIns="42333" bIns="42333" rIns="42333"/>
            <a:lstStyle/>
            <a:p>
              <a:pPr algn="ctr">
                <a:lnSpc>
                  <a:spcPts val="1980"/>
                </a:lnSpc>
              </a:pPr>
            </a:p>
          </p:txBody>
        </p:sp>
      </p:grpSp>
      <p:grpSp>
        <p:nvGrpSpPr>
          <p:cNvPr name="Group 11" id="11"/>
          <p:cNvGrpSpPr/>
          <p:nvPr/>
        </p:nvGrpSpPr>
        <p:grpSpPr>
          <a:xfrm rot="0">
            <a:off x="1078753" y="4978486"/>
            <a:ext cx="2515266" cy="2515256"/>
            <a:chOff x="0" y="0"/>
            <a:chExt cx="6350000" cy="6349975"/>
          </a:xfrm>
        </p:grpSpPr>
        <p:sp>
          <p:nvSpPr>
            <p:cNvPr name="Freeform 12" id="12"/>
            <p:cNvSpPr/>
            <p:nvPr/>
          </p:nvSpPr>
          <p:spPr>
            <a:xfrm flipH="false" flipV="false" rot="0">
              <a:off x="0" y="0"/>
              <a:ext cx="6350000" cy="6349975"/>
            </a:xfrm>
            <a:custGeom>
              <a:avLst/>
              <a:gdLst/>
              <a:ahLst/>
              <a:cxnLst/>
              <a:rect r="r" b="b" t="t" l="l"/>
              <a:pathLst>
                <a:path h="6349975" w="6350000">
                  <a:moveTo>
                    <a:pt x="6350000" y="3175025"/>
                  </a:moveTo>
                  <a:cubicBezTo>
                    <a:pt x="6350000" y="4928451"/>
                    <a:pt x="4928476" y="6349975"/>
                    <a:pt x="3175000" y="6349975"/>
                  </a:cubicBezTo>
                  <a:cubicBezTo>
                    <a:pt x="1421498" y="6349975"/>
                    <a:pt x="0" y="4928451"/>
                    <a:pt x="0" y="3175025"/>
                  </a:cubicBezTo>
                  <a:cubicBezTo>
                    <a:pt x="0" y="1421511"/>
                    <a:pt x="1421498" y="0"/>
                    <a:pt x="3175000" y="0"/>
                  </a:cubicBezTo>
                  <a:cubicBezTo>
                    <a:pt x="4928502" y="0"/>
                    <a:pt x="6350000" y="1421511"/>
                    <a:pt x="6350000" y="3175025"/>
                  </a:cubicBezTo>
                  <a:close/>
                </a:path>
              </a:pathLst>
            </a:custGeom>
            <a:blipFill>
              <a:blip r:embed="rId2"/>
              <a:stretch>
                <a:fillRect l="-5248" t="0" r="-5248" b="0"/>
              </a:stretch>
            </a:blipFill>
          </p:spPr>
        </p:sp>
      </p:grpSp>
      <p:grpSp>
        <p:nvGrpSpPr>
          <p:cNvPr name="Group 13" id="13"/>
          <p:cNvGrpSpPr/>
          <p:nvPr/>
        </p:nvGrpSpPr>
        <p:grpSpPr>
          <a:xfrm rot="0">
            <a:off x="9613489" y="1100892"/>
            <a:ext cx="10126833" cy="8769381"/>
            <a:chOff x="0" y="0"/>
            <a:chExt cx="4282440" cy="3708400"/>
          </a:xfrm>
        </p:grpSpPr>
        <p:sp>
          <p:nvSpPr>
            <p:cNvPr name="Freeform 14" id="14"/>
            <p:cNvSpPr/>
            <p:nvPr/>
          </p:nvSpPr>
          <p:spPr>
            <a:xfrm flipH="false" flipV="false" rot="0">
              <a:off x="0" y="0"/>
              <a:ext cx="4282440" cy="3708400"/>
            </a:xfrm>
            <a:custGeom>
              <a:avLst/>
              <a:gdLst/>
              <a:ahLst/>
              <a:cxnLst/>
              <a:rect r="r" b="b" t="t" l="l"/>
              <a:pathLst>
                <a:path h="3708400" w="4282440">
                  <a:moveTo>
                    <a:pt x="3211830" y="0"/>
                  </a:moveTo>
                  <a:lnTo>
                    <a:pt x="1070610" y="0"/>
                  </a:lnTo>
                  <a:lnTo>
                    <a:pt x="0" y="1854200"/>
                  </a:lnTo>
                  <a:lnTo>
                    <a:pt x="1070610" y="3708400"/>
                  </a:lnTo>
                  <a:lnTo>
                    <a:pt x="3211830" y="3708400"/>
                  </a:lnTo>
                  <a:lnTo>
                    <a:pt x="4282440" y="1854200"/>
                  </a:lnTo>
                  <a:close/>
                </a:path>
              </a:pathLst>
            </a:custGeom>
            <a:blipFill>
              <a:blip r:embed="rId3"/>
              <a:stretch>
                <a:fillRect l="-8908" t="0" r="-8908" b="0"/>
              </a:stretch>
            </a:blipFill>
          </p:spPr>
        </p:sp>
      </p:grpSp>
      <p:grpSp>
        <p:nvGrpSpPr>
          <p:cNvPr name="Group 15" id="15"/>
          <p:cNvGrpSpPr/>
          <p:nvPr/>
        </p:nvGrpSpPr>
        <p:grpSpPr>
          <a:xfrm rot="0">
            <a:off x="9201350" y="7715250"/>
            <a:ext cx="1707975" cy="2168501"/>
            <a:chOff x="0" y="0"/>
            <a:chExt cx="698500" cy="886839"/>
          </a:xfrm>
        </p:grpSpPr>
        <p:sp>
          <p:nvSpPr>
            <p:cNvPr name="Freeform 16" id="16"/>
            <p:cNvSpPr/>
            <p:nvPr/>
          </p:nvSpPr>
          <p:spPr>
            <a:xfrm flipH="false" flipV="false" rot="0">
              <a:off x="0" y="6732"/>
              <a:ext cx="698500" cy="873374"/>
            </a:xfrm>
            <a:custGeom>
              <a:avLst/>
              <a:gdLst/>
              <a:ahLst/>
              <a:cxnLst/>
              <a:rect r="r" b="b" t="t" l="l"/>
              <a:pathLst>
                <a:path h="873374" w="698500">
                  <a:moveTo>
                    <a:pt x="379553" y="10899"/>
                  </a:moveTo>
                  <a:lnTo>
                    <a:pt x="668197" y="178837"/>
                  </a:lnTo>
                  <a:cubicBezTo>
                    <a:pt x="686958" y="189753"/>
                    <a:pt x="698500" y="209821"/>
                    <a:pt x="698500" y="231526"/>
                  </a:cubicBezTo>
                  <a:lnTo>
                    <a:pt x="698500" y="641848"/>
                  </a:lnTo>
                  <a:cubicBezTo>
                    <a:pt x="698500" y="663554"/>
                    <a:pt x="686958" y="683622"/>
                    <a:pt x="668197" y="694537"/>
                  </a:cubicBezTo>
                  <a:lnTo>
                    <a:pt x="379553" y="862476"/>
                  </a:lnTo>
                  <a:cubicBezTo>
                    <a:pt x="360821" y="873374"/>
                    <a:pt x="337679" y="873374"/>
                    <a:pt x="318947" y="862476"/>
                  </a:cubicBezTo>
                  <a:lnTo>
                    <a:pt x="30303" y="694537"/>
                  </a:lnTo>
                  <a:cubicBezTo>
                    <a:pt x="11542" y="683622"/>
                    <a:pt x="0" y="663554"/>
                    <a:pt x="0" y="641848"/>
                  </a:cubicBezTo>
                  <a:lnTo>
                    <a:pt x="0" y="231526"/>
                  </a:lnTo>
                  <a:cubicBezTo>
                    <a:pt x="0" y="209821"/>
                    <a:pt x="11542" y="189753"/>
                    <a:pt x="30303" y="178837"/>
                  </a:cubicBezTo>
                  <a:lnTo>
                    <a:pt x="318947" y="10899"/>
                  </a:lnTo>
                  <a:cubicBezTo>
                    <a:pt x="337679" y="0"/>
                    <a:pt x="360821" y="0"/>
                    <a:pt x="379553" y="10899"/>
                  </a:cubicBezTo>
                  <a:close/>
                </a:path>
              </a:pathLst>
            </a:custGeom>
            <a:solidFill>
              <a:srgbClr val="00ADEF"/>
            </a:solidFill>
          </p:spPr>
        </p:sp>
        <p:sp>
          <p:nvSpPr>
            <p:cNvPr name="TextBox 17" id="17"/>
            <p:cNvSpPr txBox="true"/>
            <p:nvPr/>
          </p:nvSpPr>
          <p:spPr>
            <a:xfrm>
              <a:off x="0" y="158750"/>
              <a:ext cx="698500" cy="588389"/>
            </a:xfrm>
            <a:prstGeom prst="rect">
              <a:avLst/>
            </a:prstGeom>
          </p:spPr>
          <p:txBody>
            <a:bodyPr anchor="ctr" rtlCol="false" tIns="42333" lIns="42333" bIns="42333" rIns="42333"/>
            <a:lstStyle/>
            <a:p>
              <a:pPr algn="ctr">
                <a:lnSpc>
                  <a:spcPts val="1980"/>
                </a:lnSpc>
              </a:pPr>
            </a:p>
          </p:txBody>
        </p:sp>
      </p:grpSp>
      <p:grpSp>
        <p:nvGrpSpPr>
          <p:cNvPr name="Group 18" id="18"/>
          <p:cNvGrpSpPr/>
          <p:nvPr/>
        </p:nvGrpSpPr>
        <p:grpSpPr>
          <a:xfrm rot="5400000">
            <a:off x="13739485" y="-953264"/>
            <a:ext cx="857250" cy="3621027"/>
            <a:chOff x="0" y="0"/>
            <a:chExt cx="698500" cy="2950467"/>
          </a:xfrm>
        </p:grpSpPr>
        <p:sp>
          <p:nvSpPr>
            <p:cNvPr name="Freeform 19" id="19"/>
            <p:cNvSpPr/>
            <p:nvPr/>
          </p:nvSpPr>
          <p:spPr>
            <a:xfrm flipH="false" flipV="false" rot="0">
              <a:off x="0" y="13413"/>
              <a:ext cx="698500" cy="2923641"/>
            </a:xfrm>
            <a:custGeom>
              <a:avLst/>
              <a:gdLst/>
              <a:ahLst/>
              <a:cxnLst/>
              <a:rect r="r" b="b" t="t" l="l"/>
              <a:pathLst>
                <a:path h="2923641" w="698500">
                  <a:moveTo>
                    <a:pt x="409625" y="21714"/>
                  </a:moveTo>
                  <a:lnTo>
                    <a:pt x="638125" y="154660"/>
                  </a:lnTo>
                  <a:cubicBezTo>
                    <a:pt x="675505" y="176408"/>
                    <a:pt x="698500" y="216391"/>
                    <a:pt x="698500" y="259637"/>
                  </a:cubicBezTo>
                  <a:lnTo>
                    <a:pt x="698500" y="2664004"/>
                  </a:lnTo>
                  <a:cubicBezTo>
                    <a:pt x="698500" y="2707249"/>
                    <a:pt x="675505" y="2747233"/>
                    <a:pt x="638125" y="2768981"/>
                  </a:cubicBezTo>
                  <a:lnTo>
                    <a:pt x="409625" y="2901927"/>
                  </a:lnTo>
                  <a:cubicBezTo>
                    <a:pt x="372304" y="2923641"/>
                    <a:pt x="326196" y="2923641"/>
                    <a:pt x="288875" y="2901927"/>
                  </a:cubicBezTo>
                  <a:lnTo>
                    <a:pt x="60375" y="2768981"/>
                  </a:lnTo>
                  <a:cubicBezTo>
                    <a:pt x="22995" y="2747233"/>
                    <a:pt x="0" y="2707249"/>
                    <a:pt x="0" y="2664004"/>
                  </a:cubicBezTo>
                  <a:lnTo>
                    <a:pt x="0" y="259637"/>
                  </a:lnTo>
                  <a:cubicBezTo>
                    <a:pt x="0" y="216391"/>
                    <a:pt x="22995" y="176408"/>
                    <a:pt x="60375" y="154660"/>
                  </a:cubicBezTo>
                  <a:lnTo>
                    <a:pt x="288875" y="21714"/>
                  </a:lnTo>
                  <a:cubicBezTo>
                    <a:pt x="326196" y="0"/>
                    <a:pt x="372304" y="0"/>
                    <a:pt x="409625" y="21714"/>
                  </a:cubicBezTo>
                  <a:close/>
                </a:path>
              </a:pathLst>
            </a:custGeom>
            <a:solidFill>
              <a:srgbClr val="00ADEF"/>
            </a:solidFill>
          </p:spPr>
        </p:sp>
        <p:sp>
          <p:nvSpPr>
            <p:cNvPr name="TextBox 20" id="20"/>
            <p:cNvSpPr txBox="true"/>
            <p:nvPr/>
          </p:nvSpPr>
          <p:spPr>
            <a:xfrm>
              <a:off x="0" y="158750"/>
              <a:ext cx="698500" cy="2652017"/>
            </a:xfrm>
            <a:prstGeom prst="rect">
              <a:avLst/>
            </a:prstGeom>
          </p:spPr>
          <p:txBody>
            <a:bodyPr anchor="ctr" rtlCol="false" tIns="42333" lIns="42333" bIns="42333" rIns="42333"/>
            <a:lstStyle/>
            <a:p>
              <a:pPr algn="ctr">
                <a:lnSpc>
                  <a:spcPts val="1980"/>
                </a:lnSpc>
              </a:pPr>
            </a:p>
          </p:txBody>
        </p:sp>
      </p:grpSp>
      <p:grpSp>
        <p:nvGrpSpPr>
          <p:cNvPr name="Group 21" id="21"/>
          <p:cNvGrpSpPr/>
          <p:nvPr/>
        </p:nvGrpSpPr>
        <p:grpSpPr>
          <a:xfrm rot="5400000">
            <a:off x="13333031" y="-931092"/>
            <a:ext cx="857250" cy="4433935"/>
            <a:chOff x="0" y="0"/>
            <a:chExt cx="698500" cy="3612836"/>
          </a:xfrm>
        </p:grpSpPr>
        <p:sp>
          <p:nvSpPr>
            <p:cNvPr name="Freeform 22" id="22"/>
            <p:cNvSpPr/>
            <p:nvPr/>
          </p:nvSpPr>
          <p:spPr>
            <a:xfrm flipH="false" flipV="false" rot="0">
              <a:off x="0" y="13413"/>
              <a:ext cx="698500" cy="3586010"/>
            </a:xfrm>
            <a:custGeom>
              <a:avLst/>
              <a:gdLst/>
              <a:ahLst/>
              <a:cxnLst/>
              <a:rect r="r" b="b" t="t" l="l"/>
              <a:pathLst>
                <a:path h="3586010" w="698500">
                  <a:moveTo>
                    <a:pt x="409625" y="21714"/>
                  </a:moveTo>
                  <a:lnTo>
                    <a:pt x="638125" y="154660"/>
                  </a:lnTo>
                  <a:cubicBezTo>
                    <a:pt x="675505" y="176408"/>
                    <a:pt x="698500" y="216391"/>
                    <a:pt x="698500" y="259637"/>
                  </a:cubicBezTo>
                  <a:lnTo>
                    <a:pt x="698500" y="3326373"/>
                  </a:lnTo>
                  <a:cubicBezTo>
                    <a:pt x="698500" y="3369618"/>
                    <a:pt x="675505" y="3409602"/>
                    <a:pt x="638125" y="3431350"/>
                  </a:cubicBezTo>
                  <a:lnTo>
                    <a:pt x="409625" y="3564296"/>
                  </a:lnTo>
                  <a:cubicBezTo>
                    <a:pt x="372304" y="3586010"/>
                    <a:pt x="326196" y="3586010"/>
                    <a:pt x="288875" y="3564296"/>
                  </a:cubicBezTo>
                  <a:lnTo>
                    <a:pt x="60375" y="3431350"/>
                  </a:lnTo>
                  <a:cubicBezTo>
                    <a:pt x="22995" y="3409602"/>
                    <a:pt x="0" y="3369618"/>
                    <a:pt x="0" y="3326373"/>
                  </a:cubicBezTo>
                  <a:lnTo>
                    <a:pt x="0" y="259637"/>
                  </a:lnTo>
                  <a:cubicBezTo>
                    <a:pt x="0" y="216391"/>
                    <a:pt x="22995" y="176408"/>
                    <a:pt x="60375" y="154660"/>
                  </a:cubicBezTo>
                  <a:lnTo>
                    <a:pt x="288875" y="21714"/>
                  </a:lnTo>
                  <a:cubicBezTo>
                    <a:pt x="326196" y="0"/>
                    <a:pt x="372304" y="0"/>
                    <a:pt x="409625" y="21714"/>
                  </a:cubicBezTo>
                  <a:close/>
                </a:path>
              </a:pathLst>
            </a:custGeom>
            <a:solidFill>
              <a:srgbClr val="000B5D"/>
            </a:solidFill>
          </p:spPr>
        </p:sp>
        <p:sp>
          <p:nvSpPr>
            <p:cNvPr name="TextBox 23" id="23"/>
            <p:cNvSpPr txBox="true"/>
            <p:nvPr/>
          </p:nvSpPr>
          <p:spPr>
            <a:xfrm>
              <a:off x="0" y="158750"/>
              <a:ext cx="698500" cy="3314386"/>
            </a:xfrm>
            <a:prstGeom prst="rect">
              <a:avLst/>
            </a:prstGeom>
          </p:spPr>
          <p:txBody>
            <a:bodyPr anchor="ctr" rtlCol="false" tIns="42333" lIns="42333" bIns="42333" rIns="42333"/>
            <a:lstStyle/>
            <a:p>
              <a:pPr algn="ctr">
                <a:lnSpc>
                  <a:spcPts val="1980"/>
                </a:lnSpc>
              </a:pPr>
            </a:p>
          </p:txBody>
        </p:sp>
      </p:grpSp>
      <p:grpSp>
        <p:nvGrpSpPr>
          <p:cNvPr name="Group 24" id="24"/>
          <p:cNvGrpSpPr/>
          <p:nvPr/>
        </p:nvGrpSpPr>
        <p:grpSpPr>
          <a:xfrm rot="0">
            <a:off x="9930603" y="6925995"/>
            <a:ext cx="1957444" cy="3011800"/>
            <a:chOff x="0" y="0"/>
            <a:chExt cx="698500" cy="1074739"/>
          </a:xfrm>
        </p:grpSpPr>
        <p:sp>
          <p:nvSpPr>
            <p:cNvPr name="Freeform 25" id="25"/>
            <p:cNvSpPr/>
            <p:nvPr/>
          </p:nvSpPr>
          <p:spPr>
            <a:xfrm flipH="false" flipV="false" rot="0">
              <a:off x="0" y="5874"/>
              <a:ext cx="698500" cy="1062991"/>
            </a:xfrm>
            <a:custGeom>
              <a:avLst/>
              <a:gdLst/>
              <a:ahLst/>
              <a:cxnLst/>
              <a:rect r="r" b="b" t="t" l="l"/>
              <a:pathLst>
                <a:path h="1062991" w="698500">
                  <a:moveTo>
                    <a:pt x="375691" y="9510"/>
                  </a:moveTo>
                  <a:lnTo>
                    <a:pt x="672059" y="181942"/>
                  </a:lnTo>
                  <a:cubicBezTo>
                    <a:pt x="688429" y="191467"/>
                    <a:pt x="698500" y="208977"/>
                    <a:pt x="698500" y="227916"/>
                  </a:cubicBezTo>
                  <a:lnTo>
                    <a:pt x="698500" y="835075"/>
                  </a:lnTo>
                  <a:cubicBezTo>
                    <a:pt x="698500" y="854014"/>
                    <a:pt x="688429" y="871525"/>
                    <a:pt x="672059" y="881049"/>
                  </a:cubicBezTo>
                  <a:lnTo>
                    <a:pt x="375691" y="1053482"/>
                  </a:lnTo>
                  <a:cubicBezTo>
                    <a:pt x="359346" y="1062991"/>
                    <a:pt x="339154" y="1062991"/>
                    <a:pt x="322809" y="1053482"/>
                  </a:cubicBezTo>
                  <a:lnTo>
                    <a:pt x="26441" y="881049"/>
                  </a:lnTo>
                  <a:cubicBezTo>
                    <a:pt x="10071" y="871525"/>
                    <a:pt x="0" y="854014"/>
                    <a:pt x="0" y="835075"/>
                  </a:cubicBezTo>
                  <a:lnTo>
                    <a:pt x="0" y="227916"/>
                  </a:lnTo>
                  <a:cubicBezTo>
                    <a:pt x="0" y="208977"/>
                    <a:pt x="10071" y="191467"/>
                    <a:pt x="26441" y="181942"/>
                  </a:cubicBezTo>
                  <a:lnTo>
                    <a:pt x="322809" y="9510"/>
                  </a:lnTo>
                  <a:cubicBezTo>
                    <a:pt x="339154" y="0"/>
                    <a:pt x="359346" y="0"/>
                    <a:pt x="375691" y="9510"/>
                  </a:cubicBezTo>
                  <a:close/>
                </a:path>
              </a:pathLst>
            </a:custGeom>
            <a:solidFill>
              <a:srgbClr val="000B5D"/>
            </a:solidFill>
          </p:spPr>
        </p:sp>
        <p:sp>
          <p:nvSpPr>
            <p:cNvPr name="TextBox 26" id="26"/>
            <p:cNvSpPr txBox="true"/>
            <p:nvPr/>
          </p:nvSpPr>
          <p:spPr>
            <a:xfrm>
              <a:off x="0" y="158750"/>
              <a:ext cx="698500" cy="776289"/>
            </a:xfrm>
            <a:prstGeom prst="rect">
              <a:avLst/>
            </a:prstGeom>
          </p:spPr>
          <p:txBody>
            <a:bodyPr anchor="ctr" rtlCol="false" tIns="42333" lIns="42333" bIns="42333" rIns="42333"/>
            <a:lstStyle/>
            <a:p>
              <a:pPr algn="ctr">
                <a:lnSpc>
                  <a:spcPts val="1980"/>
                </a:lnSpc>
              </a:pPr>
            </a:p>
          </p:txBody>
        </p:sp>
      </p:grpSp>
      <p:sp>
        <p:nvSpPr>
          <p:cNvPr name="TextBox 27" id="27"/>
          <p:cNvSpPr txBox="true"/>
          <p:nvPr/>
        </p:nvSpPr>
        <p:spPr>
          <a:xfrm rot="0">
            <a:off x="857250" y="771525"/>
            <a:ext cx="4325560" cy="573010"/>
          </a:xfrm>
          <a:prstGeom prst="rect">
            <a:avLst/>
          </a:prstGeom>
        </p:spPr>
        <p:txBody>
          <a:bodyPr anchor="t" rtlCol="false" tIns="0" lIns="0" bIns="0" rIns="0">
            <a:spAutoFit/>
          </a:bodyPr>
          <a:lstStyle/>
          <a:p>
            <a:pPr algn="l">
              <a:lnSpc>
                <a:spcPts val="4476"/>
              </a:lnSpc>
            </a:pPr>
            <a:r>
              <a:rPr lang="en-US" sz="3197">
                <a:solidFill>
                  <a:srgbClr val="000B5D"/>
                </a:solidFill>
                <a:latin typeface="Poppins"/>
                <a:ea typeface="Poppins"/>
                <a:cs typeface="Poppins"/>
                <a:sym typeface="Poppins"/>
              </a:rPr>
              <a:t>TECHNOLOGY</a:t>
            </a:r>
          </a:p>
        </p:txBody>
      </p:sp>
      <p:sp>
        <p:nvSpPr>
          <p:cNvPr name="TextBox 28" id="28"/>
          <p:cNvSpPr txBox="true"/>
          <p:nvPr/>
        </p:nvSpPr>
        <p:spPr>
          <a:xfrm rot="0">
            <a:off x="3815522" y="5980551"/>
            <a:ext cx="4848243" cy="431209"/>
          </a:xfrm>
          <a:prstGeom prst="rect">
            <a:avLst/>
          </a:prstGeom>
        </p:spPr>
        <p:txBody>
          <a:bodyPr anchor="t" rtlCol="false" tIns="0" lIns="0" bIns="0" rIns="0">
            <a:spAutoFit/>
          </a:bodyPr>
          <a:lstStyle/>
          <a:p>
            <a:pPr algn="l">
              <a:lnSpc>
                <a:spcPts val="3286"/>
              </a:lnSpc>
            </a:pPr>
            <a:r>
              <a:rPr lang="en-US" b="true" sz="2347">
                <a:solidFill>
                  <a:srgbClr val="FFFFFF"/>
                </a:solidFill>
                <a:latin typeface="Poppins Semi-Bold"/>
                <a:ea typeface="Poppins Semi-Bold"/>
                <a:cs typeface="Poppins Semi-Bold"/>
                <a:sym typeface="Poppins Semi-Bold"/>
              </a:rPr>
              <a:t>PRODUCT EXECUTIVE</a:t>
            </a:r>
          </a:p>
        </p:txBody>
      </p:sp>
      <p:sp>
        <p:nvSpPr>
          <p:cNvPr name="TextBox 29" id="29"/>
          <p:cNvSpPr txBox="true"/>
          <p:nvPr/>
        </p:nvSpPr>
        <p:spPr>
          <a:xfrm rot="0">
            <a:off x="3815522" y="6683694"/>
            <a:ext cx="3032386" cy="431209"/>
          </a:xfrm>
          <a:prstGeom prst="rect">
            <a:avLst/>
          </a:prstGeom>
        </p:spPr>
        <p:txBody>
          <a:bodyPr anchor="t" rtlCol="false" tIns="0" lIns="0" bIns="0" rIns="0">
            <a:spAutoFit/>
          </a:bodyPr>
          <a:lstStyle/>
          <a:p>
            <a:pPr algn="l">
              <a:lnSpc>
                <a:spcPts val="3286"/>
              </a:lnSpc>
            </a:pPr>
            <a:r>
              <a:rPr lang="en-US" b="true" sz="2347">
                <a:solidFill>
                  <a:srgbClr val="000B5D"/>
                </a:solidFill>
                <a:latin typeface="Poppins Semi-Bold"/>
                <a:ea typeface="Poppins Semi-Bold"/>
                <a:cs typeface="Poppins Semi-Bold"/>
                <a:sym typeface="Poppins Semi-Bold"/>
              </a:rPr>
              <a:t>VHERIN SUPPORT</a:t>
            </a:r>
          </a:p>
        </p:txBody>
      </p:sp>
      <p:sp>
        <p:nvSpPr>
          <p:cNvPr name="TextBox 30" id="30"/>
          <p:cNvSpPr txBox="true"/>
          <p:nvPr/>
        </p:nvSpPr>
        <p:spPr>
          <a:xfrm rot="0">
            <a:off x="857250" y="1258810"/>
            <a:ext cx="6593969" cy="523760"/>
          </a:xfrm>
          <a:prstGeom prst="rect">
            <a:avLst/>
          </a:prstGeom>
        </p:spPr>
        <p:txBody>
          <a:bodyPr anchor="t" rtlCol="false" tIns="0" lIns="0" bIns="0" rIns="0">
            <a:spAutoFit/>
          </a:bodyPr>
          <a:lstStyle/>
          <a:p>
            <a:pPr algn="l">
              <a:lnSpc>
                <a:spcPts val="3919"/>
              </a:lnSpc>
            </a:pPr>
            <a:r>
              <a:rPr lang="en-US" b="true" sz="2799">
                <a:solidFill>
                  <a:srgbClr val="000B5D"/>
                </a:solidFill>
                <a:latin typeface="Poppins Semi-Bold"/>
                <a:ea typeface="Poppins Semi-Bold"/>
                <a:cs typeface="Poppins Semi-Bold"/>
                <a:sym typeface="Poppins Semi-Bold"/>
              </a:rPr>
              <a:t>TRANSDERMAL DELIVERY SYSTEM</a:t>
            </a:r>
          </a:p>
        </p:txBody>
      </p:sp>
      <p:sp>
        <p:nvSpPr>
          <p:cNvPr name="TextBox 31" id="31"/>
          <p:cNvSpPr txBox="true"/>
          <p:nvPr/>
        </p:nvSpPr>
        <p:spPr>
          <a:xfrm rot="0">
            <a:off x="857250" y="2344901"/>
            <a:ext cx="8344100" cy="2076450"/>
          </a:xfrm>
          <a:prstGeom prst="rect">
            <a:avLst/>
          </a:prstGeom>
        </p:spPr>
        <p:txBody>
          <a:bodyPr anchor="t" rtlCol="false" tIns="0" lIns="0" bIns="0" rIns="0">
            <a:spAutoFit/>
          </a:bodyPr>
          <a:lstStyle/>
          <a:p>
            <a:pPr algn="just">
              <a:lnSpc>
                <a:spcPts val="3240"/>
              </a:lnSpc>
            </a:pPr>
            <a:r>
              <a:rPr lang="en-US" sz="2700">
                <a:solidFill>
                  <a:srgbClr val="000B5D"/>
                </a:solidFill>
                <a:latin typeface="Poppins"/>
                <a:ea typeface="Poppins"/>
                <a:cs typeface="Poppins"/>
                <a:sym typeface="Poppins"/>
              </a:rPr>
              <a:t>Transdermal Delivery System adalah sebuah tekhnologi  penghantaran obat atau nutrisi melalui kulit. Menggunakan media seperti cairan ( semprot), gel ( dioleskan) dan media patch ( plester) </a:t>
            </a:r>
          </a:p>
        </p:txBody>
      </p:sp>
    </p:spTree>
  </p:cSld>
  <p:clrMapOvr>
    <a:masterClrMapping/>
  </p:clrMapOvr>
  <p:transition spd="fast">
    <p:circle/>
  </p:transition>
</p:sld>
</file>

<file path=ppt/slides/slide3.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grpSp>
        <p:nvGrpSpPr>
          <p:cNvPr name="Group 2" id="2"/>
          <p:cNvGrpSpPr/>
          <p:nvPr/>
        </p:nvGrpSpPr>
        <p:grpSpPr>
          <a:xfrm rot="0">
            <a:off x="12371721" y="2089298"/>
            <a:ext cx="4022057" cy="1714500"/>
            <a:chOff x="0" y="0"/>
            <a:chExt cx="1638616" cy="698500"/>
          </a:xfrm>
        </p:grpSpPr>
        <p:sp>
          <p:nvSpPr>
            <p:cNvPr name="Freeform 3" id="3"/>
            <p:cNvSpPr/>
            <p:nvPr/>
          </p:nvSpPr>
          <p:spPr>
            <a:xfrm flipH="false" flipV="false" rot="0">
              <a:off x="3327" y="0"/>
              <a:ext cx="1631963" cy="698500"/>
            </a:xfrm>
            <a:custGeom>
              <a:avLst/>
              <a:gdLst/>
              <a:ahLst/>
              <a:cxnLst/>
              <a:rect r="r" b="b" t="t" l="l"/>
              <a:pathLst>
                <a:path h="698500" w="1631963">
                  <a:moveTo>
                    <a:pt x="1626577" y="364224"/>
                  </a:moveTo>
                  <a:lnTo>
                    <a:pt x="1440801" y="683526"/>
                  </a:lnTo>
                  <a:cubicBezTo>
                    <a:pt x="1435407" y="692797"/>
                    <a:pt x="1425491" y="698500"/>
                    <a:pt x="1414765" y="698500"/>
                  </a:cubicBezTo>
                  <a:lnTo>
                    <a:pt x="217197" y="698500"/>
                  </a:lnTo>
                  <a:cubicBezTo>
                    <a:pt x="206471" y="698500"/>
                    <a:pt x="196555" y="692797"/>
                    <a:pt x="191161" y="683526"/>
                  </a:cubicBezTo>
                  <a:lnTo>
                    <a:pt x="5385" y="364224"/>
                  </a:lnTo>
                  <a:cubicBezTo>
                    <a:pt x="0" y="354968"/>
                    <a:pt x="0" y="343532"/>
                    <a:pt x="5385" y="334276"/>
                  </a:cubicBezTo>
                  <a:lnTo>
                    <a:pt x="191161" y="14974"/>
                  </a:lnTo>
                  <a:cubicBezTo>
                    <a:pt x="196555" y="5703"/>
                    <a:pt x="206471" y="0"/>
                    <a:pt x="217197" y="0"/>
                  </a:cubicBezTo>
                  <a:lnTo>
                    <a:pt x="1414765" y="0"/>
                  </a:lnTo>
                  <a:cubicBezTo>
                    <a:pt x="1425491" y="0"/>
                    <a:pt x="1435407" y="5703"/>
                    <a:pt x="1440801" y="14974"/>
                  </a:cubicBezTo>
                  <a:lnTo>
                    <a:pt x="1626577" y="334276"/>
                  </a:lnTo>
                  <a:cubicBezTo>
                    <a:pt x="1631962" y="343532"/>
                    <a:pt x="1631962" y="354968"/>
                    <a:pt x="1626577" y="364224"/>
                  </a:cubicBezTo>
                  <a:close/>
                </a:path>
              </a:pathLst>
            </a:custGeom>
            <a:solidFill>
              <a:srgbClr val="00ADEF"/>
            </a:solidFill>
          </p:spPr>
        </p:sp>
        <p:sp>
          <p:nvSpPr>
            <p:cNvPr name="TextBox 4" id="4"/>
            <p:cNvSpPr txBox="true"/>
            <p:nvPr/>
          </p:nvSpPr>
          <p:spPr>
            <a:xfrm>
              <a:off x="114300" y="19050"/>
              <a:ext cx="1410016" cy="679450"/>
            </a:xfrm>
            <a:prstGeom prst="rect">
              <a:avLst/>
            </a:prstGeom>
          </p:spPr>
          <p:txBody>
            <a:bodyPr anchor="ctr" rtlCol="false" tIns="42333" lIns="42333" bIns="42333" rIns="42333"/>
            <a:lstStyle/>
            <a:p>
              <a:pPr algn="ctr">
                <a:lnSpc>
                  <a:spcPts val="1980"/>
                </a:lnSpc>
              </a:pPr>
            </a:p>
          </p:txBody>
        </p:sp>
      </p:grpSp>
      <p:grpSp>
        <p:nvGrpSpPr>
          <p:cNvPr name="Group 5" id="5"/>
          <p:cNvGrpSpPr/>
          <p:nvPr/>
        </p:nvGrpSpPr>
        <p:grpSpPr>
          <a:xfrm rot="0">
            <a:off x="10263805" y="2453196"/>
            <a:ext cx="7232896" cy="6215770"/>
            <a:chOff x="0" y="0"/>
            <a:chExt cx="812800" cy="698500"/>
          </a:xfrm>
        </p:grpSpPr>
        <p:sp>
          <p:nvSpPr>
            <p:cNvPr name="Freeform 6" id="6"/>
            <p:cNvSpPr/>
            <p:nvPr/>
          </p:nvSpPr>
          <p:spPr>
            <a:xfrm flipH="false" flipV="false" rot="0">
              <a:off x="1850" y="0"/>
              <a:ext cx="809100" cy="698500"/>
            </a:xfrm>
            <a:custGeom>
              <a:avLst/>
              <a:gdLst/>
              <a:ahLst/>
              <a:cxnLst/>
              <a:rect r="r" b="b" t="t" l="l"/>
              <a:pathLst>
                <a:path h="698500" w="809100">
                  <a:moveTo>
                    <a:pt x="806105" y="357577"/>
                  </a:moveTo>
                  <a:lnTo>
                    <a:pt x="612595" y="690173"/>
                  </a:lnTo>
                  <a:cubicBezTo>
                    <a:pt x="609595" y="695329"/>
                    <a:pt x="604081" y="698500"/>
                    <a:pt x="598117" y="698500"/>
                  </a:cubicBezTo>
                  <a:lnTo>
                    <a:pt x="210983" y="698500"/>
                  </a:lnTo>
                  <a:cubicBezTo>
                    <a:pt x="205019" y="698500"/>
                    <a:pt x="199505" y="695329"/>
                    <a:pt x="196505" y="690173"/>
                  </a:cubicBezTo>
                  <a:lnTo>
                    <a:pt x="2995" y="357577"/>
                  </a:lnTo>
                  <a:cubicBezTo>
                    <a:pt x="0" y="352429"/>
                    <a:pt x="0" y="346071"/>
                    <a:pt x="2995" y="340923"/>
                  </a:cubicBezTo>
                  <a:lnTo>
                    <a:pt x="196505" y="8327"/>
                  </a:lnTo>
                  <a:cubicBezTo>
                    <a:pt x="199505" y="3171"/>
                    <a:pt x="205019" y="0"/>
                    <a:pt x="210983" y="0"/>
                  </a:cubicBezTo>
                  <a:lnTo>
                    <a:pt x="598117" y="0"/>
                  </a:lnTo>
                  <a:cubicBezTo>
                    <a:pt x="604081" y="0"/>
                    <a:pt x="609595" y="3171"/>
                    <a:pt x="612595" y="8327"/>
                  </a:cubicBezTo>
                  <a:lnTo>
                    <a:pt x="806105" y="340923"/>
                  </a:lnTo>
                  <a:cubicBezTo>
                    <a:pt x="809100" y="346071"/>
                    <a:pt x="809100" y="352429"/>
                    <a:pt x="806105" y="357577"/>
                  </a:cubicBezTo>
                  <a:close/>
                </a:path>
              </a:pathLst>
            </a:custGeom>
            <a:solidFill>
              <a:srgbClr val="000B5D"/>
            </a:solidFill>
          </p:spPr>
        </p:sp>
        <p:sp>
          <p:nvSpPr>
            <p:cNvPr name="TextBox 7" id="7"/>
            <p:cNvSpPr txBox="true"/>
            <p:nvPr/>
          </p:nvSpPr>
          <p:spPr>
            <a:xfrm>
              <a:off x="114300" y="19050"/>
              <a:ext cx="584200" cy="679450"/>
            </a:xfrm>
            <a:prstGeom prst="rect">
              <a:avLst/>
            </a:prstGeom>
          </p:spPr>
          <p:txBody>
            <a:bodyPr anchor="ctr" rtlCol="false" tIns="42333" lIns="42333" bIns="42333" rIns="42333"/>
            <a:lstStyle/>
            <a:p>
              <a:pPr algn="ctr">
                <a:lnSpc>
                  <a:spcPts val="1980"/>
                </a:lnSpc>
              </a:pPr>
            </a:p>
          </p:txBody>
        </p:sp>
      </p:grpSp>
      <p:grpSp>
        <p:nvGrpSpPr>
          <p:cNvPr name="Group 8" id="8"/>
          <p:cNvGrpSpPr/>
          <p:nvPr/>
        </p:nvGrpSpPr>
        <p:grpSpPr>
          <a:xfrm rot="0">
            <a:off x="10709705" y="2380389"/>
            <a:ext cx="7346091" cy="6361383"/>
            <a:chOff x="0" y="0"/>
            <a:chExt cx="4282440" cy="3708400"/>
          </a:xfrm>
        </p:grpSpPr>
        <p:sp>
          <p:nvSpPr>
            <p:cNvPr name="Freeform 9" id="9"/>
            <p:cNvSpPr/>
            <p:nvPr/>
          </p:nvSpPr>
          <p:spPr>
            <a:xfrm flipH="false" flipV="false" rot="0">
              <a:off x="0" y="0"/>
              <a:ext cx="4282440" cy="3708400"/>
            </a:xfrm>
            <a:custGeom>
              <a:avLst/>
              <a:gdLst/>
              <a:ahLst/>
              <a:cxnLst/>
              <a:rect r="r" b="b" t="t" l="l"/>
              <a:pathLst>
                <a:path h="3708400" w="4282440">
                  <a:moveTo>
                    <a:pt x="3211830" y="0"/>
                  </a:moveTo>
                  <a:lnTo>
                    <a:pt x="1070610" y="0"/>
                  </a:lnTo>
                  <a:lnTo>
                    <a:pt x="0" y="1854200"/>
                  </a:lnTo>
                  <a:lnTo>
                    <a:pt x="1070610" y="3708400"/>
                  </a:lnTo>
                  <a:lnTo>
                    <a:pt x="3211830" y="3708400"/>
                  </a:lnTo>
                  <a:lnTo>
                    <a:pt x="4282440" y="1854200"/>
                  </a:lnTo>
                  <a:close/>
                </a:path>
              </a:pathLst>
            </a:custGeom>
            <a:blipFill>
              <a:blip r:embed="rId2"/>
              <a:stretch>
                <a:fillRect l="-27059" t="0" r="-27059" b="0"/>
              </a:stretch>
            </a:blipFill>
          </p:spPr>
        </p:sp>
      </p:grpSp>
      <p:grpSp>
        <p:nvGrpSpPr>
          <p:cNvPr name="Group 10" id="10"/>
          <p:cNvGrpSpPr/>
          <p:nvPr/>
        </p:nvGrpSpPr>
        <p:grpSpPr>
          <a:xfrm rot="0">
            <a:off x="5065545" y="6048959"/>
            <a:ext cx="3651414" cy="1999356"/>
            <a:chOff x="0" y="0"/>
            <a:chExt cx="1440785" cy="788912"/>
          </a:xfrm>
        </p:grpSpPr>
        <p:sp>
          <p:nvSpPr>
            <p:cNvPr name="Freeform 11" id="11"/>
            <p:cNvSpPr/>
            <p:nvPr/>
          </p:nvSpPr>
          <p:spPr>
            <a:xfrm flipH="false" flipV="false" rot="0">
              <a:off x="3255" y="0"/>
              <a:ext cx="1434275" cy="788912"/>
            </a:xfrm>
            <a:custGeom>
              <a:avLst/>
              <a:gdLst/>
              <a:ahLst/>
              <a:cxnLst/>
              <a:rect r="r" b="b" t="t" l="l"/>
              <a:pathLst>
                <a:path h="788912" w="1434275">
                  <a:moveTo>
                    <a:pt x="1428792" y="411420"/>
                  </a:moveTo>
                  <a:lnTo>
                    <a:pt x="1243069" y="771948"/>
                  </a:lnTo>
                  <a:cubicBezTo>
                    <a:pt x="1237703" y="782365"/>
                    <a:pt x="1226966" y="788912"/>
                    <a:pt x="1215248" y="788912"/>
                  </a:cubicBezTo>
                  <a:lnTo>
                    <a:pt x="219027" y="788912"/>
                  </a:lnTo>
                  <a:cubicBezTo>
                    <a:pt x="207309" y="788912"/>
                    <a:pt x="196573" y="782365"/>
                    <a:pt x="191206" y="771948"/>
                  </a:cubicBezTo>
                  <a:lnTo>
                    <a:pt x="5484" y="411420"/>
                  </a:lnTo>
                  <a:cubicBezTo>
                    <a:pt x="0" y="400775"/>
                    <a:pt x="0" y="388137"/>
                    <a:pt x="5484" y="377492"/>
                  </a:cubicBezTo>
                  <a:lnTo>
                    <a:pt x="191206" y="16964"/>
                  </a:lnTo>
                  <a:cubicBezTo>
                    <a:pt x="196573" y="6546"/>
                    <a:pt x="207309" y="0"/>
                    <a:pt x="219027" y="0"/>
                  </a:cubicBezTo>
                  <a:lnTo>
                    <a:pt x="1215248" y="0"/>
                  </a:lnTo>
                  <a:cubicBezTo>
                    <a:pt x="1226966" y="0"/>
                    <a:pt x="1237703" y="6546"/>
                    <a:pt x="1243069" y="16964"/>
                  </a:cubicBezTo>
                  <a:lnTo>
                    <a:pt x="1428792" y="377492"/>
                  </a:lnTo>
                  <a:cubicBezTo>
                    <a:pt x="1434275" y="388137"/>
                    <a:pt x="1434275" y="400775"/>
                    <a:pt x="1428792" y="411420"/>
                  </a:cubicBezTo>
                  <a:close/>
                </a:path>
              </a:pathLst>
            </a:custGeom>
            <a:solidFill>
              <a:srgbClr val="000000">
                <a:alpha val="0"/>
              </a:srgbClr>
            </a:solidFill>
            <a:ln w="38100" cap="sq">
              <a:solidFill>
                <a:srgbClr val="000B5D"/>
              </a:solidFill>
              <a:prstDash val="solid"/>
              <a:miter/>
            </a:ln>
          </p:spPr>
        </p:sp>
        <p:sp>
          <p:nvSpPr>
            <p:cNvPr name="TextBox 12" id="12"/>
            <p:cNvSpPr txBox="true"/>
            <p:nvPr/>
          </p:nvSpPr>
          <p:spPr>
            <a:xfrm>
              <a:off x="114300" y="19050"/>
              <a:ext cx="1212185" cy="769862"/>
            </a:xfrm>
            <a:prstGeom prst="rect">
              <a:avLst/>
            </a:prstGeom>
          </p:spPr>
          <p:txBody>
            <a:bodyPr anchor="ctr" rtlCol="false" tIns="42333" lIns="42333" bIns="42333" rIns="42333"/>
            <a:lstStyle/>
            <a:p>
              <a:pPr algn="ctr">
                <a:lnSpc>
                  <a:spcPts val="1980"/>
                </a:lnSpc>
              </a:pPr>
            </a:p>
          </p:txBody>
        </p:sp>
      </p:grpSp>
      <p:grpSp>
        <p:nvGrpSpPr>
          <p:cNvPr name="Group 13" id="13"/>
          <p:cNvGrpSpPr/>
          <p:nvPr/>
        </p:nvGrpSpPr>
        <p:grpSpPr>
          <a:xfrm rot="0">
            <a:off x="8294247" y="6647639"/>
            <a:ext cx="2815175" cy="2419291"/>
            <a:chOff x="0" y="0"/>
            <a:chExt cx="812800" cy="698500"/>
          </a:xfrm>
        </p:grpSpPr>
        <p:sp>
          <p:nvSpPr>
            <p:cNvPr name="Freeform 14" id="14"/>
            <p:cNvSpPr/>
            <p:nvPr/>
          </p:nvSpPr>
          <p:spPr>
            <a:xfrm flipH="false" flipV="false" rot="0">
              <a:off x="4753" y="0"/>
              <a:ext cx="803294" cy="698500"/>
            </a:xfrm>
            <a:custGeom>
              <a:avLst/>
              <a:gdLst/>
              <a:ahLst/>
              <a:cxnLst/>
              <a:rect r="r" b="b" t="t" l="l"/>
              <a:pathLst>
                <a:path h="698500" w="803294">
                  <a:moveTo>
                    <a:pt x="795600" y="370643"/>
                  </a:moveTo>
                  <a:lnTo>
                    <a:pt x="617294" y="677107"/>
                  </a:lnTo>
                  <a:cubicBezTo>
                    <a:pt x="609588" y="690352"/>
                    <a:pt x="595420" y="698500"/>
                    <a:pt x="580096" y="698500"/>
                  </a:cubicBezTo>
                  <a:lnTo>
                    <a:pt x="223198" y="698500"/>
                  </a:lnTo>
                  <a:cubicBezTo>
                    <a:pt x="207874" y="698500"/>
                    <a:pt x="193706" y="690352"/>
                    <a:pt x="186000" y="677107"/>
                  </a:cubicBezTo>
                  <a:lnTo>
                    <a:pt x="7694" y="370643"/>
                  </a:lnTo>
                  <a:cubicBezTo>
                    <a:pt x="0" y="357419"/>
                    <a:pt x="0" y="341081"/>
                    <a:pt x="7694" y="327857"/>
                  </a:cubicBezTo>
                  <a:lnTo>
                    <a:pt x="186000" y="21393"/>
                  </a:lnTo>
                  <a:cubicBezTo>
                    <a:pt x="193706" y="8148"/>
                    <a:pt x="207874" y="0"/>
                    <a:pt x="223198" y="0"/>
                  </a:cubicBezTo>
                  <a:lnTo>
                    <a:pt x="580096" y="0"/>
                  </a:lnTo>
                  <a:cubicBezTo>
                    <a:pt x="595420" y="0"/>
                    <a:pt x="609588" y="8148"/>
                    <a:pt x="617294" y="21393"/>
                  </a:cubicBezTo>
                  <a:lnTo>
                    <a:pt x="795600" y="327857"/>
                  </a:lnTo>
                  <a:cubicBezTo>
                    <a:pt x="803294" y="341081"/>
                    <a:pt x="803294" y="357419"/>
                    <a:pt x="795600" y="370643"/>
                  </a:cubicBezTo>
                  <a:close/>
                </a:path>
              </a:pathLst>
            </a:custGeom>
            <a:solidFill>
              <a:srgbClr val="00ADEF"/>
            </a:solidFill>
          </p:spPr>
        </p:sp>
        <p:sp>
          <p:nvSpPr>
            <p:cNvPr name="TextBox 15" id="15"/>
            <p:cNvSpPr txBox="true"/>
            <p:nvPr/>
          </p:nvSpPr>
          <p:spPr>
            <a:xfrm>
              <a:off x="114300" y="19050"/>
              <a:ext cx="584200" cy="679450"/>
            </a:xfrm>
            <a:prstGeom prst="rect">
              <a:avLst/>
            </a:prstGeom>
          </p:spPr>
          <p:txBody>
            <a:bodyPr anchor="ctr" rtlCol="false" tIns="42333" lIns="42333" bIns="42333" rIns="42333"/>
            <a:lstStyle/>
            <a:p>
              <a:pPr algn="ctr">
                <a:lnSpc>
                  <a:spcPts val="1980"/>
                </a:lnSpc>
              </a:pPr>
            </a:p>
          </p:txBody>
        </p:sp>
      </p:grpSp>
      <p:grpSp>
        <p:nvGrpSpPr>
          <p:cNvPr name="Group 16" id="16"/>
          <p:cNvGrpSpPr/>
          <p:nvPr/>
        </p:nvGrpSpPr>
        <p:grpSpPr>
          <a:xfrm rot="0">
            <a:off x="8498991" y="6345665"/>
            <a:ext cx="3291504" cy="2850295"/>
            <a:chOff x="0" y="0"/>
            <a:chExt cx="4282440" cy="3708400"/>
          </a:xfrm>
        </p:grpSpPr>
        <p:sp>
          <p:nvSpPr>
            <p:cNvPr name="Freeform 17" id="17"/>
            <p:cNvSpPr/>
            <p:nvPr/>
          </p:nvSpPr>
          <p:spPr>
            <a:xfrm flipH="false" flipV="false" rot="0">
              <a:off x="0" y="0"/>
              <a:ext cx="4282440" cy="3708400"/>
            </a:xfrm>
            <a:custGeom>
              <a:avLst/>
              <a:gdLst/>
              <a:ahLst/>
              <a:cxnLst/>
              <a:rect r="r" b="b" t="t" l="l"/>
              <a:pathLst>
                <a:path h="3708400" w="4282440">
                  <a:moveTo>
                    <a:pt x="3211830" y="0"/>
                  </a:moveTo>
                  <a:lnTo>
                    <a:pt x="1070610" y="0"/>
                  </a:lnTo>
                  <a:lnTo>
                    <a:pt x="0" y="1854200"/>
                  </a:lnTo>
                  <a:lnTo>
                    <a:pt x="1070610" y="3708400"/>
                  </a:lnTo>
                  <a:lnTo>
                    <a:pt x="3211830" y="3708400"/>
                  </a:lnTo>
                  <a:lnTo>
                    <a:pt x="4282440" y="1854200"/>
                  </a:lnTo>
                  <a:close/>
                </a:path>
              </a:pathLst>
            </a:custGeom>
            <a:blipFill>
              <a:blip r:embed="rId3"/>
              <a:stretch>
                <a:fillRect l="-19276" t="0" r="-19276" b="0"/>
              </a:stretch>
            </a:blipFill>
          </p:spPr>
        </p:sp>
      </p:grpSp>
      <p:grpSp>
        <p:nvGrpSpPr>
          <p:cNvPr name="Group 18" id="18"/>
          <p:cNvGrpSpPr/>
          <p:nvPr/>
        </p:nvGrpSpPr>
        <p:grpSpPr>
          <a:xfrm rot="0">
            <a:off x="10998052" y="7715250"/>
            <a:ext cx="1995055" cy="1714500"/>
            <a:chOff x="0" y="0"/>
            <a:chExt cx="812800" cy="698500"/>
          </a:xfrm>
        </p:grpSpPr>
        <p:sp>
          <p:nvSpPr>
            <p:cNvPr name="Freeform 19" id="19"/>
            <p:cNvSpPr/>
            <p:nvPr/>
          </p:nvSpPr>
          <p:spPr>
            <a:xfrm flipH="false" flipV="false" rot="0">
              <a:off x="6706" y="0"/>
              <a:ext cx="799387" cy="698500"/>
            </a:xfrm>
            <a:custGeom>
              <a:avLst/>
              <a:gdLst/>
              <a:ahLst/>
              <a:cxnLst/>
              <a:rect r="r" b="b" t="t" l="l"/>
              <a:pathLst>
                <a:path h="698500" w="799387">
                  <a:moveTo>
                    <a:pt x="788530" y="379437"/>
                  </a:moveTo>
                  <a:lnTo>
                    <a:pt x="620458" y="668313"/>
                  </a:lnTo>
                  <a:cubicBezTo>
                    <a:pt x="609584" y="687002"/>
                    <a:pt x="589592" y="698500"/>
                    <a:pt x="567969" y="698500"/>
                  </a:cubicBezTo>
                  <a:lnTo>
                    <a:pt x="231419" y="698500"/>
                  </a:lnTo>
                  <a:cubicBezTo>
                    <a:pt x="209796" y="698500"/>
                    <a:pt x="189804" y="687002"/>
                    <a:pt x="178930" y="668313"/>
                  </a:cubicBezTo>
                  <a:lnTo>
                    <a:pt x="10858" y="379437"/>
                  </a:lnTo>
                  <a:cubicBezTo>
                    <a:pt x="0" y="360777"/>
                    <a:pt x="0" y="337723"/>
                    <a:pt x="10858" y="319063"/>
                  </a:cubicBezTo>
                  <a:lnTo>
                    <a:pt x="178930" y="30187"/>
                  </a:lnTo>
                  <a:cubicBezTo>
                    <a:pt x="189804" y="11498"/>
                    <a:pt x="209796" y="0"/>
                    <a:pt x="231419" y="0"/>
                  </a:cubicBezTo>
                  <a:lnTo>
                    <a:pt x="567969" y="0"/>
                  </a:lnTo>
                  <a:cubicBezTo>
                    <a:pt x="589592" y="0"/>
                    <a:pt x="609584" y="11498"/>
                    <a:pt x="620458" y="30187"/>
                  </a:cubicBezTo>
                  <a:lnTo>
                    <a:pt x="788530" y="319063"/>
                  </a:lnTo>
                  <a:cubicBezTo>
                    <a:pt x="799388" y="337723"/>
                    <a:pt x="799388" y="360777"/>
                    <a:pt x="788530" y="379437"/>
                  </a:cubicBezTo>
                  <a:close/>
                </a:path>
              </a:pathLst>
            </a:custGeom>
            <a:solidFill>
              <a:srgbClr val="000B5D"/>
            </a:solidFill>
          </p:spPr>
        </p:sp>
        <p:sp>
          <p:nvSpPr>
            <p:cNvPr name="TextBox 20" id="20"/>
            <p:cNvSpPr txBox="true"/>
            <p:nvPr/>
          </p:nvSpPr>
          <p:spPr>
            <a:xfrm>
              <a:off x="114300" y="19050"/>
              <a:ext cx="584200" cy="679450"/>
            </a:xfrm>
            <a:prstGeom prst="rect">
              <a:avLst/>
            </a:prstGeom>
          </p:spPr>
          <p:txBody>
            <a:bodyPr anchor="ctr" rtlCol="false" tIns="42333" lIns="42333" bIns="42333" rIns="42333"/>
            <a:lstStyle/>
            <a:p>
              <a:pPr algn="ctr">
                <a:lnSpc>
                  <a:spcPts val="1980"/>
                </a:lnSpc>
              </a:pPr>
            </a:p>
          </p:txBody>
        </p:sp>
      </p:grpSp>
      <p:grpSp>
        <p:nvGrpSpPr>
          <p:cNvPr name="Group 21" id="21"/>
          <p:cNvGrpSpPr/>
          <p:nvPr/>
        </p:nvGrpSpPr>
        <p:grpSpPr>
          <a:xfrm rot="0">
            <a:off x="857250" y="3803798"/>
            <a:ext cx="3836742" cy="2053871"/>
            <a:chOff x="0" y="0"/>
            <a:chExt cx="1513913" cy="810422"/>
          </a:xfrm>
        </p:grpSpPr>
        <p:sp>
          <p:nvSpPr>
            <p:cNvPr name="Freeform 22" id="22"/>
            <p:cNvSpPr/>
            <p:nvPr/>
          </p:nvSpPr>
          <p:spPr>
            <a:xfrm flipH="false" flipV="false" rot="0">
              <a:off x="3018" y="0"/>
              <a:ext cx="1507877" cy="810422"/>
            </a:xfrm>
            <a:custGeom>
              <a:avLst/>
              <a:gdLst/>
              <a:ahLst/>
              <a:cxnLst/>
              <a:rect r="r" b="b" t="t" l="l"/>
              <a:pathLst>
                <a:path h="810422" w="1507877">
                  <a:moveTo>
                    <a:pt x="1502754" y="421445"/>
                  </a:moveTo>
                  <a:lnTo>
                    <a:pt x="1315835" y="794188"/>
                  </a:lnTo>
                  <a:cubicBezTo>
                    <a:pt x="1310845" y="804140"/>
                    <a:pt x="1300666" y="810422"/>
                    <a:pt x="1289534" y="810422"/>
                  </a:cubicBezTo>
                  <a:lnTo>
                    <a:pt x="218343" y="810422"/>
                  </a:lnTo>
                  <a:cubicBezTo>
                    <a:pt x="207210" y="810422"/>
                    <a:pt x="197031" y="804140"/>
                    <a:pt x="192041" y="794188"/>
                  </a:cubicBezTo>
                  <a:lnTo>
                    <a:pt x="5123" y="421445"/>
                  </a:lnTo>
                  <a:cubicBezTo>
                    <a:pt x="0" y="411229"/>
                    <a:pt x="0" y="399194"/>
                    <a:pt x="5123" y="388977"/>
                  </a:cubicBezTo>
                  <a:lnTo>
                    <a:pt x="192041" y="16234"/>
                  </a:lnTo>
                  <a:cubicBezTo>
                    <a:pt x="197031" y="6283"/>
                    <a:pt x="207210" y="0"/>
                    <a:pt x="218343" y="0"/>
                  </a:cubicBezTo>
                  <a:lnTo>
                    <a:pt x="1289534" y="0"/>
                  </a:lnTo>
                  <a:cubicBezTo>
                    <a:pt x="1300666" y="0"/>
                    <a:pt x="1310845" y="6283"/>
                    <a:pt x="1315835" y="16234"/>
                  </a:cubicBezTo>
                  <a:lnTo>
                    <a:pt x="1502754" y="388977"/>
                  </a:lnTo>
                  <a:cubicBezTo>
                    <a:pt x="1507877" y="399194"/>
                    <a:pt x="1507877" y="411229"/>
                    <a:pt x="1502754" y="421445"/>
                  </a:cubicBezTo>
                  <a:close/>
                </a:path>
              </a:pathLst>
            </a:custGeom>
            <a:solidFill>
              <a:srgbClr val="000B5D"/>
            </a:solidFill>
          </p:spPr>
        </p:sp>
        <p:sp>
          <p:nvSpPr>
            <p:cNvPr name="TextBox 23" id="23"/>
            <p:cNvSpPr txBox="true"/>
            <p:nvPr/>
          </p:nvSpPr>
          <p:spPr>
            <a:xfrm>
              <a:off x="114300" y="19050"/>
              <a:ext cx="1285313" cy="791372"/>
            </a:xfrm>
            <a:prstGeom prst="rect">
              <a:avLst/>
            </a:prstGeom>
          </p:spPr>
          <p:txBody>
            <a:bodyPr anchor="ctr" rtlCol="false" tIns="42333" lIns="42333" bIns="42333" rIns="42333"/>
            <a:lstStyle/>
            <a:p>
              <a:pPr algn="ctr">
                <a:lnSpc>
                  <a:spcPts val="1980"/>
                </a:lnSpc>
              </a:pPr>
            </a:p>
          </p:txBody>
        </p:sp>
      </p:grpSp>
      <p:grpSp>
        <p:nvGrpSpPr>
          <p:cNvPr name="Group 24" id="24"/>
          <p:cNvGrpSpPr/>
          <p:nvPr/>
        </p:nvGrpSpPr>
        <p:grpSpPr>
          <a:xfrm rot="0">
            <a:off x="857250" y="6048959"/>
            <a:ext cx="3836742" cy="1999356"/>
            <a:chOff x="0" y="0"/>
            <a:chExt cx="1513913" cy="788912"/>
          </a:xfrm>
        </p:grpSpPr>
        <p:sp>
          <p:nvSpPr>
            <p:cNvPr name="Freeform 25" id="25"/>
            <p:cNvSpPr/>
            <p:nvPr/>
          </p:nvSpPr>
          <p:spPr>
            <a:xfrm flipH="false" flipV="false" rot="0">
              <a:off x="3098" y="0"/>
              <a:ext cx="1507717" cy="788912"/>
            </a:xfrm>
            <a:custGeom>
              <a:avLst/>
              <a:gdLst/>
              <a:ahLst/>
              <a:cxnLst/>
              <a:rect r="r" b="b" t="t" l="l"/>
              <a:pathLst>
                <a:path h="788912" w="1507717">
                  <a:moveTo>
                    <a:pt x="1502498" y="410600"/>
                  </a:moveTo>
                  <a:lnTo>
                    <a:pt x="1315931" y="772767"/>
                  </a:lnTo>
                  <a:cubicBezTo>
                    <a:pt x="1310824" y="782681"/>
                    <a:pt x="1300606" y="788912"/>
                    <a:pt x="1289454" y="788912"/>
                  </a:cubicBezTo>
                  <a:lnTo>
                    <a:pt x="218263" y="788912"/>
                  </a:lnTo>
                  <a:cubicBezTo>
                    <a:pt x="207110" y="788912"/>
                    <a:pt x="196893" y="782681"/>
                    <a:pt x="191785" y="772767"/>
                  </a:cubicBezTo>
                  <a:lnTo>
                    <a:pt x="5219" y="410600"/>
                  </a:lnTo>
                  <a:cubicBezTo>
                    <a:pt x="0" y="400470"/>
                    <a:pt x="0" y="388442"/>
                    <a:pt x="5219" y="378311"/>
                  </a:cubicBezTo>
                  <a:lnTo>
                    <a:pt x="191785" y="16144"/>
                  </a:lnTo>
                  <a:cubicBezTo>
                    <a:pt x="196893" y="6230"/>
                    <a:pt x="207110" y="0"/>
                    <a:pt x="218263" y="0"/>
                  </a:cubicBezTo>
                  <a:lnTo>
                    <a:pt x="1289454" y="0"/>
                  </a:lnTo>
                  <a:cubicBezTo>
                    <a:pt x="1300606" y="0"/>
                    <a:pt x="1310824" y="6230"/>
                    <a:pt x="1315931" y="16144"/>
                  </a:cubicBezTo>
                  <a:lnTo>
                    <a:pt x="1502498" y="378311"/>
                  </a:lnTo>
                  <a:cubicBezTo>
                    <a:pt x="1507717" y="388442"/>
                    <a:pt x="1507717" y="400470"/>
                    <a:pt x="1502498" y="410600"/>
                  </a:cubicBezTo>
                  <a:close/>
                </a:path>
              </a:pathLst>
            </a:custGeom>
            <a:solidFill>
              <a:srgbClr val="000000">
                <a:alpha val="0"/>
              </a:srgbClr>
            </a:solidFill>
            <a:ln w="38100" cap="sq">
              <a:solidFill>
                <a:srgbClr val="000B5D"/>
              </a:solidFill>
              <a:prstDash val="solid"/>
              <a:miter/>
            </a:ln>
          </p:spPr>
        </p:sp>
        <p:sp>
          <p:nvSpPr>
            <p:cNvPr name="TextBox 26" id="26"/>
            <p:cNvSpPr txBox="true"/>
            <p:nvPr/>
          </p:nvSpPr>
          <p:spPr>
            <a:xfrm>
              <a:off x="114300" y="19050"/>
              <a:ext cx="1285313" cy="769862"/>
            </a:xfrm>
            <a:prstGeom prst="rect">
              <a:avLst/>
            </a:prstGeom>
          </p:spPr>
          <p:txBody>
            <a:bodyPr anchor="ctr" rtlCol="false" tIns="42333" lIns="42333" bIns="42333" rIns="42333"/>
            <a:lstStyle/>
            <a:p>
              <a:pPr algn="ctr">
                <a:lnSpc>
                  <a:spcPts val="1980"/>
                </a:lnSpc>
              </a:pPr>
            </a:p>
          </p:txBody>
        </p:sp>
      </p:grpSp>
      <p:sp>
        <p:nvSpPr>
          <p:cNvPr name="TextBox 27" id="27"/>
          <p:cNvSpPr txBox="true"/>
          <p:nvPr/>
        </p:nvSpPr>
        <p:spPr>
          <a:xfrm rot="0">
            <a:off x="857250" y="771525"/>
            <a:ext cx="4344207" cy="575110"/>
          </a:xfrm>
          <a:prstGeom prst="rect">
            <a:avLst/>
          </a:prstGeom>
        </p:spPr>
        <p:txBody>
          <a:bodyPr anchor="t" rtlCol="false" tIns="0" lIns="0" bIns="0" rIns="0">
            <a:spAutoFit/>
          </a:bodyPr>
          <a:lstStyle/>
          <a:p>
            <a:pPr algn="l">
              <a:lnSpc>
                <a:spcPts val="4495"/>
              </a:lnSpc>
            </a:pPr>
            <a:r>
              <a:rPr lang="en-US" sz="3211">
                <a:solidFill>
                  <a:srgbClr val="000B5D"/>
                </a:solidFill>
                <a:latin typeface="Poppins"/>
                <a:ea typeface="Poppins"/>
                <a:cs typeface="Poppins"/>
                <a:sym typeface="Poppins"/>
              </a:rPr>
              <a:t>TRANSDERMAL PATCH</a:t>
            </a:r>
          </a:p>
        </p:txBody>
      </p:sp>
      <p:sp>
        <p:nvSpPr>
          <p:cNvPr name="TextBox 28" id="28"/>
          <p:cNvSpPr txBox="true"/>
          <p:nvPr/>
        </p:nvSpPr>
        <p:spPr>
          <a:xfrm rot="0">
            <a:off x="857250" y="2171308"/>
            <a:ext cx="10548700" cy="1270106"/>
          </a:xfrm>
          <a:prstGeom prst="rect">
            <a:avLst/>
          </a:prstGeom>
        </p:spPr>
        <p:txBody>
          <a:bodyPr anchor="t" rtlCol="false" tIns="0" lIns="0" bIns="0" rIns="0">
            <a:spAutoFit/>
          </a:bodyPr>
          <a:lstStyle/>
          <a:p>
            <a:pPr algn="just">
              <a:lnSpc>
                <a:spcPts val="2492"/>
              </a:lnSpc>
            </a:pPr>
            <a:r>
              <a:rPr lang="en-US" sz="2077">
                <a:solidFill>
                  <a:srgbClr val="000B5D"/>
                </a:solidFill>
                <a:latin typeface="Poppins"/>
                <a:ea typeface="Poppins"/>
                <a:cs typeface="Poppins"/>
                <a:sym typeface="Poppins"/>
              </a:rPr>
              <a:t>Transdermal Patch adalah sebuah plester yang dirancang khusus sebagai media yang menyimpan obat atau nutrisi yang akan berdifusi melalui lapisan lapisan kulit dan diserap oleh pembuluh darah kapiler dibawahnya beberapa saat setelah diaplikasikan pada kulit. </a:t>
            </a:r>
          </a:p>
        </p:txBody>
      </p:sp>
      <p:sp>
        <p:nvSpPr>
          <p:cNvPr name="TextBox 29" id="29"/>
          <p:cNvSpPr txBox="true"/>
          <p:nvPr/>
        </p:nvSpPr>
        <p:spPr>
          <a:xfrm rot="0">
            <a:off x="1509329" y="4181065"/>
            <a:ext cx="2725680" cy="366677"/>
          </a:xfrm>
          <a:prstGeom prst="rect">
            <a:avLst/>
          </a:prstGeom>
        </p:spPr>
        <p:txBody>
          <a:bodyPr anchor="t" rtlCol="false" tIns="0" lIns="0" bIns="0" rIns="0">
            <a:spAutoFit/>
          </a:bodyPr>
          <a:lstStyle/>
          <a:p>
            <a:pPr algn="l">
              <a:lnSpc>
                <a:spcPts val="2889"/>
              </a:lnSpc>
            </a:pPr>
            <a:r>
              <a:rPr lang="en-US" b="true" sz="2063">
                <a:solidFill>
                  <a:srgbClr val="FFFFFF"/>
                </a:solidFill>
                <a:latin typeface="Poppins Semi-Bold"/>
                <a:ea typeface="Poppins Semi-Bold"/>
                <a:cs typeface="Poppins Semi-Bold"/>
                <a:sym typeface="Poppins Semi-Bold"/>
              </a:rPr>
              <a:t>1. DAYA DISTRIBUSI</a:t>
            </a:r>
          </a:p>
        </p:txBody>
      </p:sp>
      <p:sp>
        <p:nvSpPr>
          <p:cNvPr name="TextBox 30" id="30"/>
          <p:cNvSpPr txBox="true"/>
          <p:nvPr/>
        </p:nvSpPr>
        <p:spPr>
          <a:xfrm rot="0">
            <a:off x="1509329" y="4715902"/>
            <a:ext cx="2725680" cy="819150"/>
          </a:xfrm>
          <a:prstGeom prst="rect">
            <a:avLst/>
          </a:prstGeom>
        </p:spPr>
        <p:txBody>
          <a:bodyPr anchor="t" rtlCol="false" tIns="0" lIns="0" bIns="0" rIns="0">
            <a:spAutoFit/>
          </a:bodyPr>
          <a:lstStyle/>
          <a:p>
            <a:pPr algn="l">
              <a:lnSpc>
                <a:spcPts val="2160"/>
              </a:lnSpc>
            </a:pPr>
            <a:r>
              <a:rPr lang="en-US" sz="1800">
                <a:solidFill>
                  <a:srgbClr val="FFFFFF"/>
                </a:solidFill>
                <a:latin typeface="Poppins"/>
                <a:ea typeface="Poppins"/>
                <a:cs typeface="Poppins"/>
                <a:sym typeface="Poppins"/>
              </a:rPr>
              <a:t>Daya distribusinya 1 level dibawah sistem injeksi ( hampir 90% ) </a:t>
            </a:r>
          </a:p>
        </p:txBody>
      </p:sp>
      <p:sp>
        <p:nvSpPr>
          <p:cNvPr name="TextBox 31" id="31"/>
          <p:cNvSpPr txBox="true"/>
          <p:nvPr/>
        </p:nvSpPr>
        <p:spPr>
          <a:xfrm rot="0">
            <a:off x="1509329" y="6351656"/>
            <a:ext cx="2725680" cy="366677"/>
          </a:xfrm>
          <a:prstGeom prst="rect">
            <a:avLst/>
          </a:prstGeom>
        </p:spPr>
        <p:txBody>
          <a:bodyPr anchor="t" rtlCol="false" tIns="0" lIns="0" bIns="0" rIns="0">
            <a:spAutoFit/>
          </a:bodyPr>
          <a:lstStyle/>
          <a:p>
            <a:pPr algn="l">
              <a:lnSpc>
                <a:spcPts val="2889"/>
              </a:lnSpc>
            </a:pPr>
            <a:r>
              <a:rPr lang="en-US" b="true" sz="2063">
                <a:solidFill>
                  <a:srgbClr val="000B5D"/>
                </a:solidFill>
                <a:latin typeface="Poppins Semi-Bold"/>
                <a:ea typeface="Poppins Semi-Bold"/>
                <a:cs typeface="Poppins Semi-Bold"/>
                <a:sym typeface="Poppins Semi-Bold"/>
              </a:rPr>
              <a:t>3. EFEK SAMPING</a:t>
            </a:r>
          </a:p>
        </p:txBody>
      </p:sp>
      <p:sp>
        <p:nvSpPr>
          <p:cNvPr name="TextBox 32" id="32"/>
          <p:cNvSpPr txBox="true"/>
          <p:nvPr/>
        </p:nvSpPr>
        <p:spPr>
          <a:xfrm rot="0">
            <a:off x="1509329" y="6771435"/>
            <a:ext cx="2799532" cy="1085850"/>
          </a:xfrm>
          <a:prstGeom prst="rect">
            <a:avLst/>
          </a:prstGeom>
        </p:spPr>
        <p:txBody>
          <a:bodyPr anchor="t" rtlCol="false" tIns="0" lIns="0" bIns="0" rIns="0">
            <a:spAutoFit/>
          </a:bodyPr>
          <a:lstStyle/>
          <a:p>
            <a:pPr algn="l">
              <a:lnSpc>
                <a:spcPts val="2160"/>
              </a:lnSpc>
            </a:pPr>
            <a:r>
              <a:rPr lang="en-US" sz="1800">
                <a:solidFill>
                  <a:srgbClr val="000B5D"/>
                </a:solidFill>
                <a:latin typeface="Poppins"/>
                <a:ea typeface="Poppins"/>
                <a:cs typeface="Poppins"/>
                <a:sym typeface="Poppins"/>
              </a:rPr>
              <a:t>Tidak membebani organ atau fungsi liver dan ginjal ( Tidak ada healing krisis) </a:t>
            </a:r>
          </a:p>
        </p:txBody>
      </p:sp>
      <p:grpSp>
        <p:nvGrpSpPr>
          <p:cNvPr name="Group 33" id="33"/>
          <p:cNvGrpSpPr/>
          <p:nvPr/>
        </p:nvGrpSpPr>
        <p:grpSpPr>
          <a:xfrm rot="0">
            <a:off x="5058780" y="3858313"/>
            <a:ext cx="3658179" cy="1999356"/>
            <a:chOff x="0" y="0"/>
            <a:chExt cx="1443454" cy="788912"/>
          </a:xfrm>
        </p:grpSpPr>
        <p:sp>
          <p:nvSpPr>
            <p:cNvPr name="Freeform 34" id="34"/>
            <p:cNvSpPr/>
            <p:nvPr/>
          </p:nvSpPr>
          <p:spPr>
            <a:xfrm flipH="false" flipV="false" rot="0">
              <a:off x="3249" y="0"/>
              <a:ext cx="1436956" cy="788912"/>
            </a:xfrm>
            <a:custGeom>
              <a:avLst/>
              <a:gdLst/>
              <a:ahLst/>
              <a:cxnLst/>
              <a:rect r="r" b="b" t="t" l="l"/>
              <a:pathLst>
                <a:path h="788912" w="1436956">
                  <a:moveTo>
                    <a:pt x="1431483" y="411388"/>
                  </a:moveTo>
                  <a:lnTo>
                    <a:pt x="1245728" y="771979"/>
                  </a:lnTo>
                  <a:cubicBezTo>
                    <a:pt x="1240372" y="782377"/>
                    <a:pt x="1229655" y="788912"/>
                    <a:pt x="1217958" y="788912"/>
                  </a:cubicBezTo>
                  <a:lnTo>
                    <a:pt x="218998" y="788912"/>
                  </a:lnTo>
                  <a:cubicBezTo>
                    <a:pt x="207301" y="788912"/>
                    <a:pt x="196585" y="782377"/>
                    <a:pt x="191228" y="771979"/>
                  </a:cubicBezTo>
                  <a:lnTo>
                    <a:pt x="5474" y="411388"/>
                  </a:lnTo>
                  <a:cubicBezTo>
                    <a:pt x="0" y="400763"/>
                    <a:pt x="0" y="388148"/>
                    <a:pt x="5474" y="377523"/>
                  </a:cubicBezTo>
                  <a:lnTo>
                    <a:pt x="191228" y="16932"/>
                  </a:lnTo>
                  <a:cubicBezTo>
                    <a:pt x="196585" y="6534"/>
                    <a:pt x="207301" y="0"/>
                    <a:pt x="218998" y="0"/>
                  </a:cubicBezTo>
                  <a:lnTo>
                    <a:pt x="1217958" y="0"/>
                  </a:lnTo>
                  <a:cubicBezTo>
                    <a:pt x="1229655" y="0"/>
                    <a:pt x="1240372" y="6534"/>
                    <a:pt x="1245728" y="16932"/>
                  </a:cubicBezTo>
                  <a:lnTo>
                    <a:pt x="1431483" y="377523"/>
                  </a:lnTo>
                  <a:cubicBezTo>
                    <a:pt x="1436956" y="388148"/>
                    <a:pt x="1436956" y="400763"/>
                    <a:pt x="1431483" y="411388"/>
                  </a:cubicBezTo>
                  <a:close/>
                </a:path>
              </a:pathLst>
            </a:custGeom>
            <a:solidFill>
              <a:srgbClr val="000000">
                <a:alpha val="0"/>
              </a:srgbClr>
            </a:solidFill>
            <a:ln w="38100" cap="sq">
              <a:solidFill>
                <a:srgbClr val="000B5D"/>
              </a:solidFill>
              <a:prstDash val="solid"/>
              <a:miter/>
            </a:ln>
          </p:spPr>
        </p:sp>
        <p:sp>
          <p:nvSpPr>
            <p:cNvPr name="TextBox 35" id="35"/>
            <p:cNvSpPr txBox="true"/>
            <p:nvPr/>
          </p:nvSpPr>
          <p:spPr>
            <a:xfrm>
              <a:off x="114300" y="19050"/>
              <a:ext cx="1214854" cy="769862"/>
            </a:xfrm>
            <a:prstGeom prst="rect">
              <a:avLst/>
            </a:prstGeom>
          </p:spPr>
          <p:txBody>
            <a:bodyPr anchor="ctr" rtlCol="false" tIns="42333" lIns="42333" bIns="42333" rIns="42333"/>
            <a:lstStyle/>
            <a:p>
              <a:pPr algn="ctr">
                <a:lnSpc>
                  <a:spcPts val="1980"/>
                </a:lnSpc>
              </a:pPr>
            </a:p>
          </p:txBody>
        </p:sp>
      </p:grpSp>
      <p:sp>
        <p:nvSpPr>
          <p:cNvPr name="TextBox 36" id="36"/>
          <p:cNvSpPr txBox="true"/>
          <p:nvPr/>
        </p:nvSpPr>
        <p:spPr>
          <a:xfrm rot="0">
            <a:off x="5638584" y="4025645"/>
            <a:ext cx="2992475" cy="366677"/>
          </a:xfrm>
          <a:prstGeom prst="rect">
            <a:avLst/>
          </a:prstGeom>
        </p:spPr>
        <p:txBody>
          <a:bodyPr anchor="t" rtlCol="false" tIns="0" lIns="0" bIns="0" rIns="0">
            <a:spAutoFit/>
          </a:bodyPr>
          <a:lstStyle/>
          <a:p>
            <a:pPr algn="l">
              <a:lnSpc>
                <a:spcPts val="2889"/>
              </a:lnSpc>
            </a:pPr>
            <a:r>
              <a:rPr lang="en-US" b="true" sz="2063">
                <a:solidFill>
                  <a:srgbClr val="000B5D"/>
                </a:solidFill>
                <a:latin typeface="Poppins Semi-Bold"/>
                <a:ea typeface="Poppins Semi-Bold"/>
                <a:cs typeface="Poppins Semi-Bold"/>
                <a:sym typeface="Poppins Semi-Bold"/>
              </a:rPr>
              <a:t>2. PENGGUNAAN</a:t>
            </a:r>
          </a:p>
        </p:txBody>
      </p:sp>
      <p:sp>
        <p:nvSpPr>
          <p:cNvPr name="TextBox 37" id="37"/>
          <p:cNvSpPr txBox="true"/>
          <p:nvPr/>
        </p:nvSpPr>
        <p:spPr>
          <a:xfrm rot="0">
            <a:off x="5638584" y="4528692"/>
            <a:ext cx="2518865" cy="1085850"/>
          </a:xfrm>
          <a:prstGeom prst="rect">
            <a:avLst/>
          </a:prstGeom>
        </p:spPr>
        <p:txBody>
          <a:bodyPr anchor="t" rtlCol="false" tIns="0" lIns="0" bIns="0" rIns="0">
            <a:spAutoFit/>
          </a:bodyPr>
          <a:lstStyle/>
          <a:p>
            <a:pPr algn="just">
              <a:lnSpc>
                <a:spcPts val="2160"/>
              </a:lnSpc>
            </a:pPr>
            <a:r>
              <a:rPr lang="en-US" sz="1800">
                <a:solidFill>
                  <a:srgbClr val="000B5D"/>
                </a:solidFill>
                <a:latin typeface="Poppins"/>
                <a:ea typeface="Poppins"/>
                <a:cs typeface="Poppins"/>
                <a:sym typeface="Poppins"/>
              </a:rPr>
              <a:t>Dari kulit diserap oleh pembuluh kapiler menuju jantung dan dikirim ke seluruh sel. </a:t>
            </a:r>
          </a:p>
        </p:txBody>
      </p:sp>
      <p:sp>
        <p:nvSpPr>
          <p:cNvPr name="TextBox 38" id="38"/>
          <p:cNvSpPr txBox="true"/>
          <p:nvPr/>
        </p:nvSpPr>
        <p:spPr>
          <a:xfrm rot="0">
            <a:off x="5724484" y="6443279"/>
            <a:ext cx="2347066" cy="370190"/>
          </a:xfrm>
          <a:prstGeom prst="rect">
            <a:avLst/>
          </a:prstGeom>
        </p:spPr>
        <p:txBody>
          <a:bodyPr anchor="t" rtlCol="false" tIns="0" lIns="0" bIns="0" rIns="0">
            <a:spAutoFit/>
          </a:bodyPr>
          <a:lstStyle/>
          <a:p>
            <a:pPr algn="l">
              <a:lnSpc>
                <a:spcPts val="2889"/>
              </a:lnSpc>
            </a:pPr>
            <a:r>
              <a:rPr lang="en-US" b="true" sz="2063">
                <a:solidFill>
                  <a:srgbClr val="000B5D"/>
                </a:solidFill>
                <a:latin typeface="Poppins Semi-Bold"/>
                <a:ea typeface="Poppins Semi-Bold"/>
                <a:cs typeface="Poppins Semi-Bold"/>
                <a:sym typeface="Poppins Semi-Bold"/>
              </a:rPr>
              <a:t>4. EFEKTIF</a:t>
            </a:r>
          </a:p>
        </p:txBody>
      </p:sp>
      <p:sp>
        <p:nvSpPr>
          <p:cNvPr name="TextBox 39" id="39"/>
          <p:cNvSpPr txBox="true"/>
          <p:nvPr/>
        </p:nvSpPr>
        <p:spPr>
          <a:xfrm rot="0">
            <a:off x="5724484" y="6959971"/>
            <a:ext cx="2404671" cy="638175"/>
          </a:xfrm>
          <a:prstGeom prst="rect">
            <a:avLst/>
          </a:prstGeom>
        </p:spPr>
        <p:txBody>
          <a:bodyPr anchor="t" rtlCol="false" tIns="0" lIns="0" bIns="0" rIns="0">
            <a:spAutoFit/>
          </a:bodyPr>
          <a:lstStyle/>
          <a:p>
            <a:pPr algn="l">
              <a:lnSpc>
                <a:spcPts val="2400"/>
              </a:lnSpc>
            </a:pPr>
            <a:r>
              <a:rPr lang="en-US" sz="2000">
                <a:solidFill>
                  <a:srgbClr val="000B5D"/>
                </a:solidFill>
                <a:latin typeface="Poppins"/>
                <a:ea typeface="Poppins"/>
                <a:cs typeface="Poppins"/>
                <a:sym typeface="Poppins"/>
              </a:rPr>
              <a:t>Simple, praktis dan ekonomis,  </a:t>
            </a:r>
          </a:p>
        </p:txBody>
      </p:sp>
      <p:sp>
        <p:nvSpPr>
          <p:cNvPr name="TextBox 40" id="40"/>
          <p:cNvSpPr txBox="true"/>
          <p:nvPr/>
        </p:nvSpPr>
        <p:spPr>
          <a:xfrm rot="0">
            <a:off x="857250" y="1205750"/>
            <a:ext cx="5218684" cy="912421"/>
          </a:xfrm>
          <a:prstGeom prst="rect">
            <a:avLst/>
          </a:prstGeom>
        </p:spPr>
        <p:txBody>
          <a:bodyPr anchor="t" rtlCol="false" tIns="0" lIns="0" bIns="0" rIns="0">
            <a:spAutoFit/>
          </a:bodyPr>
          <a:lstStyle/>
          <a:p>
            <a:pPr algn="l">
              <a:lnSpc>
                <a:spcPts val="6946"/>
              </a:lnSpc>
            </a:pPr>
            <a:r>
              <a:rPr lang="en-US" b="true" sz="4961">
                <a:solidFill>
                  <a:srgbClr val="000B5D"/>
                </a:solidFill>
                <a:latin typeface="Poppins Semi-Bold"/>
                <a:ea typeface="Poppins Semi-Bold"/>
                <a:cs typeface="Poppins Semi-Bold"/>
                <a:sym typeface="Poppins Semi-Bold"/>
              </a:rPr>
              <a:t>KEISTIMEWAAN</a:t>
            </a:r>
          </a:p>
        </p:txBody>
      </p:sp>
    </p:spTree>
  </p:cSld>
  <p:clrMapOvr>
    <a:masterClrMapping/>
  </p:clrMapOvr>
  <p:transition spd="fast">
    <p:circle/>
  </p:transition>
</p:sld>
</file>

<file path=ppt/slides/slide4.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11319820" y="2050120"/>
            <a:ext cx="7253163" cy="6402650"/>
          </a:xfrm>
          <a:custGeom>
            <a:avLst/>
            <a:gdLst/>
            <a:ahLst/>
            <a:cxnLst/>
            <a:rect r="r" b="b" t="t" l="l"/>
            <a:pathLst>
              <a:path h="6402650" w="7253163">
                <a:moveTo>
                  <a:pt x="0" y="0"/>
                </a:moveTo>
                <a:lnTo>
                  <a:pt x="7253163" y="0"/>
                </a:lnTo>
                <a:lnTo>
                  <a:pt x="7253163" y="6402650"/>
                </a:lnTo>
                <a:lnTo>
                  <a:pt x="0" y="6402650"/>
                </a:lnTo>
                <a:lnTo>
                  <a:pt x="0" y="0"/>
                </a:lnTo>
                <a:close/>
              </a:path>
            </a:pathLst>
          </a:custGeom>
          <a:blipFill>
            <a:blip r:embed="rId2"/>
            <a:stretch>
              <a:fillRect l="-16835" t="-18131" r="-81040" b="-7098"/>
            </a:stretch>
          </a:blipFill>
        </p:spPr>
      </p:sp>
      <p:sp>
        <p:nvSpPr>
          <p:cNvPr name="Freeform 3" id="3"/>
          <p:cNvSpPr/>
          <p:nvPr/>
        </p:nvSpPr>
        <p:spPr>
          <a:xfrm flipH="false" flipV="false" rot="0">
            <a:off x="7615645" y="438467"/>
            <a:ext cx="7444496" cy="1650971"/>
          </a:xfrm>
          <a:custGeom>
            <a:avLst/>
            <a:gdLst/>
            <a:ahLst/>
            <a:cxnLst/>
            <a:rect r="r" b="b" t="t" l="l"/>
            <a:pathLst>
              <a:path h="1650971" w="7444496">
                <a:moveTo>
                  <a:pt x="0" y="0"/>
                </a:moveTo>
                <a:lnTo>
                  <a:pt x="7444496" y="0"/>
                </a:lnTo>
                <a:lnTo>
                  <a:pt x="7444496" y="1650971"/>
                </a:lnTo>
                <a:lnTo>
                  <a:pt x="0" y="1650971"/>
                </a:lnTo>
                <a:lnTo>
                  <a:pt x="0" y="0"/>
                </a:lnTo>
                <a:close/>
              </a:path>
            </a:pathLst>
          </a:custGeom>
          <a:blipFill>
            <a:blip r:embed="rId2"/>
            <a:stretch>
              <a:fillRect l="-70467" t="-59291" r="-42852" b="-378079"/>
            </a:stretch>
          </a:blipFill>
        </p:spPr>
      </p:sp>
      <p:grpSp>
        <p:nvGrpSpPr>
          <p:cNvPr name="Group 4" id="4"/>
          <p:cNvGrpSpPr/>
          <p:nvPr/>
        </p:nvGrpSpPr>
        <p:grpSpPr>
          <a:xfrm rot="0">
            <a:off x="1125523" y="1469371"/>
            <a:ext cx="6662040" cy="757447"/>
            <a:chOff x="0" y="0"/>
            <a:chExt cx="6143581" cy="698500"/>
          </a:xfrm>
        </p:grpSpPr>
        <p:sp>
          <p:nvSpPr>
            <p:cNvPr name="Freeform 5" id="5"/>
            <p:cNvSpPr/>
            <p:nvPr/>
          </p:nvSpPr>
          <p:spPr>
            <a:xfrm flipH="false" flipV="false" rot="0">
              <a:off x="2008" y="0"/>
              <a:ext cx="6139564" cy="698500"/>
            </a:xfrm>
            <a:custGeom>
              <a:avLst/>
              <a:gdLst/>
              <a:ahLst/>
              <a:cxnLst/>
              <a:rect r="r" b="b" t="t" l="l"/>
              <a:pathLst>
                <a:path h="698500" w="6139564">
                  <a:moveTo>
                    <a:pt x="6136313" y="358290"/>
                  </a:moveTo>
                  <a:lnTo>
                    <a:pt x="5943633" y="689460"/>
                  </a:lnTo>
                  <a:cubicBezTo>
                    <a:pt x="5940377" y="695057"/>
                    <a:pt x="5934390" y="698500"/>
                    <a:pt x="5927915" y="698500"/>
                  </a:cubicBezTo>
                  <a:lnTo>
                    <a:pt x="211651" y="698500"/>
                  </a:lnTo>
                  <a:cubicBezTo>
                    <a:pt x="205176" y="698500"/>
                    <a:pt x="199189" y="695057"/>
                    <a:pt x="195932" y="689460"/>
                  </a:cubicBezTo>
                  <a:lnTo>
                    <a:pt x="3252" y="358290"/>
                  </a:lnTo>
                  <a:cubicBezTo>
                    <a:pt x="0" y="352702"/>
                    <a:pt x="0" y="345798"/>
                    <a:pt x="3252" y="340210"/>
                  </a:cubicBezTo>
                  <a:lnTo>
                    <a:pt x="195932" y="9040"/>
                  </a:lnTo>
                  <a:cubicBezTo>
                    <a:pt x="199189" y="3443"/>
                    <a:pt x="205176" y="0"/>
                    <a:pt x="211651" y="0"/>
                  </a:cubicBezTo>
                  <a:lnTo>
                    <a:pt x="5927915" y="0"/>
                  </a:lnTo>
                  <a:cubicBezTo>
                    <a:pt x="5934390" y="0"/>
                    <a:pt x="5940377" y="3443"/>
                    <a:pt x="5943633" y="9040"/>
                  </a:cubicBezTo>
                  <a:lnTo>
                    <a:pt x="6136313" y="340210"/>
                  </a:lnTo>
                  <a:cubicBezTo>
                    <a:pt x="6139565" y="345798"/>
                    <a:pt x="6139565" y="352702"/>
                    <a:pt x="6136313" y="358290"/>
                  </a:cubicBezTo>
                  <a:close/>
                </a:path>
              </a:pathLst>
            </a:custGeom>
            <a:solidFill>
              <a:srgbClr val="000000">
                <a:alpha val="0"/>
              </a:srgbClr>
            </a:solidFill>
            <a:ln w="47625" cap="sq">
              <a:solidFill>
                <a:srgbClr val="000B5D"/>
              </a:solidFill>
              <a:prstDash val="solid"/>
              <a:miter/>
            </a:ln>
          </p:spPr>
        </p:sp>
        <p:sp>
          <p:nvSpPr>
            <p:cNvPr name="TextBox 6" id="6"/>
            <p:cNvSpPr txBox="true"/>
            <p:nvPr/>
          </p:nvSpPr>
          <p:spPr>
            <a:xfrm>
              <a:off x="114300" y="19050"/>
              <a:ext cx="5914981" cy="679450"/>
            </a:xfrm>
            <a:prstGeom prst="rect">
              <a:avLst/>
            </a:prstGeom>
          </p:spPr>
          <p:txBody>
            <a:bodyPr anchor="ctr" rtlCol="false" tIns="42333" lIns="42333" bIns="42333" rIns="42333"/>
            <a:lstStyle/>
            <a:p>
              <a:pPr algn="ctr">
                <a:lnSpc>
                  <a:spcPts val="1980"/>
                </a:lnSpc>
              </a:pPr>
            </a:p>
          </p:txBody>
        </p:sp>
      </p:grpSp>
      <p:grpSp>
        <p:nvGrpSpPr>
          <p:cNvPr name="Group 7" id="7"/>
          <p:cNvGrpSpPr/>
          <p:nvPr/>
        </p:nvGrpSpPr>
        <p:grpSpPr>
          <a:xfrm rot="0">
            <a:off x="857250" y="1357007"/>
            <a:ext cx="637038" cy="547454"/>
            <a:chOff x="0" y="0"/>
            <a:chExt cx="812800" cy="698500"/>
          </a:xfrm>
        </p:grpSpPr>
        <p:sp>
          <p:nvSpPr>
            <p:cNvPr name="Freeform 8" id="8"/>
            <p:cNvSpPr/>
            <p:nvPr/>
          </p:nvSpPr>
          <p:spPr>
            <a:xfrm flipH="false" flipV="false" rot="0">
              <a:off x="21003" y="0"/>
              <a:ext cx="770794" cy="698500"/>
            </a:xfrm>
            <a:custGeom>
              <a:avLst/>
              <a:gdLst/>
              <a:ahLst/>
              <a:cxnLst/>
              <a:rect r="r" b="b" t="t" l="l"/>
              <a:pathLst>
                <a:path h="698500" w="770794">
                  <a:moveTo>
                    <a:pt x="736792" y="443790"/>
                  </a:moveTo>
                  <a:lnTo>
                    <a:pt x="643602" y="603960"/>
                  </a:lnTo>
                  <a:cubicBezTo>
                    <a:pt x="609547" y="662492"/>
                    <a:pt x="546938" y="698500"/>
                    <a:pt x="479220" y="698500"/>
                  </a:cubicBezTo>
                  <a:lnTo>
                    <a:pt x="291574" y="698500"/>
                  </a:lnTo>
                  <a:cubicBezTo>
                    <a:pt x="223856" y="698500"/>
                    <a:pt x="161247" y="662492"/>
                    <a:pt x="127192" y="603960"/>
                  </a:cubicBezTo>
                  <a:lnTo>
                    <a:pt x="34002" y="443790"/>
                  </a:lnTo>
                  <a:cubicBezTo>
                    <a:pt x="0" y="385349"/>
                    <a:pt x="0" y="313151"/>
                    <a:pt x="34002" y="254710"/>
                  </a:cubicBezTo>
                  <a:lnTo>
                    <a:pt x="127192" y="94540"/>
                  </a:lnTo>
                  <a:cubicBezTo>
                    <a:pt x="161247" y="36008"/>
                    <a:pt x="223856" y="0"/>
                    <a:pt x="291574" y="0"/>
                  </a:cubicBezTo>
                  <a:lnTo>
                    <a:pt x="479220" y="0"/>
                  </a:lnTo>
                  <a:cubicBezTo>
                    <a:pt x="546938" y="0"/>
                    <a:pt x="609547" y="36008"/>
                    <a:pt x="643602" y="94540"/>
                  </a:cubicBezTo>
                  <a:lnTo>
                    <a:pt x="736792" y="254710"/>
                  </a:lnTo>
                  <a:cubicBezTo>
                    <a:pt x="770794" y="313151"/>
                    <a:pt x="770794" y="385349"/>
                    <a:pt x="736792" y="443790"/>
                  </a:cubicBezTo>
                  <a:close/>
                </a:path>
              </a:pathLst>
            </a:custGeom>
            <a:solidFill>
              <a:srgbClr val="000B5D"/>
            </a:solidFill>
          </p:spPr>
        </p:sp>
        <p:sp>
          <p:nvSpPr>
            <p:cNvPr name="TextBox 9" id="9"/>
            <p:cNvSpPr txBox="true"/>
            <p:nvPr/>
          </p:nvSpPr>
          <p:spPr>
            <a:xfrm>
              <a:off x="114300" y="19050"/>
              <a:ext cx="584200" cy="679450"/>
            </a:xfrm>
            <a:prstGeom prst="rect">
              <a:avLst/>
            </a:prstGeom>
          </p:spPr>
          <p:txBody>
            <a:bodyPr anchor="ctr" rtlCol="false" tIns="42333" lIns="42333" bIns="42333" rIns="42333"/>
            <a:lstStyle/>
            <a:p>
              <a:pPr algn="ctr">
                <a:lnSpc>
                  <a:spcPts val="1980"/>
                </a:lnSpc>
              </a:pPr>
            </a:p>
          </p:txBody>
        </p:sp>
      </p:grpSp>
      <p:grpSp>
        <p:nvGrpSpPr>
          <p:cNvPr name="Group 10" id="10"/>
          <p:cNvGrpSpPr/>
          <p:nvPr/>
        </p:nvGrpSpPr>
        <p:grpSpPr>
          <a:xfrm rot="0">
            <a:off x="12798947" y="7227345"/>
            <a:ext cx="3487675" cy="1810397"/>
            <a:chOff x="0" y="0"/>
            <a:chExt cx="1345639" cy="698500"/>
          </a:xfrm>
        </p:grpSpPr>
        <p:sp>
          <p:nvSpPr>
            <p:cNvPr name="Freeform 11" id="11"/>
            <p:cNvSpPr/>
            <p:nvPr/>
          </p:nvSpPr>
          <p:spPr>
            <a:xfrm flipH="false" flipV="false" rot="0">
              <a:off x="3836" y="0"/>
              <a:ext cx="1337967" cy="698500"/>
            </a:xfrm>
            <a:custGeom>
              <a:avLst/>
              <a:gdLst/>
              <a:ahLst/>
              <a:cxnLst/>
              <a:rect r="r" b="b" t="t" l="l"/>
              <a:pathLst>
                <a:path h="698500" w="1337967">
                  <a:moveTo>
                    <a:pt x="1331757" y="366518"/>
                  </a:moveTo>
                  <a:lnTo>
                    <a:pt x="1148650" y="681232"/>
                  </a:lnTo>
                  <a:cubicBezTo>
                    <a:pt x="1142430" y="691923"/>
                    <a:pt x="1130994" y="698500"/>
                    <a:pt x="1118625" y="698500"/>
                  </a:cubicBezTo>
                  <a:lnTo>
                    <a:pt x="219342" y="698500"/>
                  </a:lnTo>
                  <a:cubicBezTo>
                    <a:pt x="206973" y="698500"/>
                    <a:pt x="195537" y="691923"/>
                    <a:pt x="189317" y="681232"/>
                  </a:cubicBezTo>
                  <a:lnTo>
                    <a:pt x="6211" y="366518"/>
                  </a:lnTo>
                  <a:cubicBezTo>
                    <a:pt x="0" y="355844"/>
                    <a:pt x="0" y="342656"/>
                    <a:pt x="6211" y="331982"/>
                  </a:cubicBezTo>
                  <a:lnTo>
                    <a:pt x="189317" y="17268"/>
                  </a:lnTo>
                  <a:cubicBezTo>
                    <a:pt x="195537" y="6577"/>
                    <a:pt x="206973" y="0"/>
                    <a:pt x="219342" y="0"/>
                  </a:cubicBezTo>
                  <a:lnTo>
                    <a:pt x="1118625" y="0"/>
                  </a:lnTo>
                  <a:cubicBezTo>
                    <a:pt x="1130994" y="0"/>
                    <a:pt x="1142430" y="6577"/>
                    <a:pt x="1148650" y="17268"/>
                  </a:cubicBezTo>
                  <a:lnTo>
                    <a:pt x="1331757" y="331982"/>
                  </a:lnTo>
                  <a:cubicBezTo>
                    <a:pt x="1337967" y="342656"/>
                    <a:pt x="1337967" y="355844"/>
                    <a:pt x="1331757" y="366518"/>
                  </a:cubicBezTo>
                  <a:close/>
                </a:path>
              </a:pathLst>
            </a:custGeom>
            <a:solidFill>
              <a:srgbClr val="00ADEF"/>
            </a:solidFill>
          </p:spPr>
        </p:sp>
        <p:sp>
          <p:nvSpPr>
            <p:cNvPr name="TextBox 12" id="12"/>
            <p:cNvSpPr txBox="true"/>
            <p:nvPr/>
          </p:nvSpPr>
          <p:spPr>
            <a:xfrm>
              <a:off x="114300" y="19050"/>
              <a:ext cx="1117039" cy="679450"/>
            </a:xfrm>
            <a:prstGeom prst="rect">
              <a:avLst/>
            </a:prstGeom>
          </p:spPr>
          <p:txBody>
            <a:bodyPr anchor="ctr" rtlCol="false" tIns="42333" lIns="42333" bIns="42333" rIns="42333"/>
            <a:lstStyle/>
            <a:p>
              <a:pPr algn="ctr">
                <a:lnSpc>
                  <a:spcPts val="1980"/>
                </a:lnSpc>
              </a:pPr>
            </a:p>
          </p:txBody>
        </p:sp>
      </p:grpSp>
      <p:grpSp>
        <p:nvGrpSpPr>
          <p:cNvPr name="Group 13" id="13"/>
          <p:cNvGrpSpPr/>
          <p:nvPr/>
        </p:nvGrpSpPr>
        <p:grpSpPr>
          <a:xfrm rot="0">
            <a:off x="9946472" y="7776450"/>
            <a:ext cx="6981239" cy="2470301"/>
            <a:chOff x="0" y="0"/>
            <a:chExt cx="1974009" cy="698500"/>
          </a:xfrm>
        </p:grpSpPr>
        <p:sp>
          <p:nvSpPr>
            <p:cNvPr name="Freeform 14" id="14"/>
            <p:cNvSpPr/>
            <p:nvPr/>
          </p:nvSpPr>
          <p:spPr>
            <a:xfrm flipH="false" flipV="false" rot="0">
              <a:off x="1917" y="0"/>
              <a:ext cx="1970175" cy="698500"/>
            </a:xfrm>
            <a:custGeom>
              <a:avLst/>
              <a:gdLst/>
              <a:ahLst/>
              <a:cxnLst/>
              <a:rect r="r" b="b" t="t" l="l"/>
              <a:pathLst>
                <a:path h="698500" w="1970175">
                  <a:moveTo>
                    <a:pt x="1967072" y="357877"/>
                  </a:moveTo>
                  <a:lnTo>
                    <a:pt x="1773911" y="689873"/>
                  </a:lnTo>
                  <a:cubicBezTo>
                    <a:pt x="1770803" y="695214"/>
                    <a:pt x="1765090" y="698500"/>
                    <a:pt x="1758911" y="698500"/>
                  </a:cubicBezTo>
                  <a:lnTo>
                    <a:pt x="211264" y="698500"/>
                  </a:lnTo>
                  <a:cubicBezTo>
                    <a:pt x="205084" y="698500"/>
                    <a:pt x="199371" y="695214"/>
                    <a:pt x="196264" y="689873"/>
                  </a:cubicBezTo>
                  <a:lnTo>
                    <a:pt x="3102" y="357877"/>
                  </a:lnTo>
                  <a:cubicBezTo>
                    <a:pt x="0" y="352544"/>
                    <a:pt x="0" y="345956"/>
                    <a:pt x="3102" y="340623"/>
                  </a:cubicBezTo>
                  <a:lnTo>
                    <a:pt x="196264" y="8627"/>
                  </a:lnTo>
                  <a:cubicBezTo>
                    <a:pt x="199371" y="3286"/>
                    <a:pt x="205084" y="0"/>
                    <a:pt x="211264" y="0"/>
                  </a:cubicBezTo>
                  <a:lnTo>
                    <a:pt x="1758911" y="0"/>
                  </a:lnTo>
                  <a:cubicBezTo>
                    <a:pt x="1765090" y="0"/>
                    <a:pt x="1770803" y="3286"/>
                    <a:pt x="1773911" y="8627"/>
                  </a:cubicBezTo>
                  <a:lnTo>
                    <a:pt x="1967072" y="340623"/>
                  </a:lnTo>
                  <a:cubicBezTo>
                    <a:pt x="1970175" y="345956"/>
                    <a:pt x="1970175" y="352544"/>
                    <a:pt x="1967072" y="357877"/>
                  </a:cubicBezTo>
                  <a:close/>
                </a:path>
              </a:pathLst>
            </a:custGeom>
            <a:solidFill>
              <a:srgbClr val="000B5D"/>
            </a:solidFill>
          </p:spPr>
        </p:sp>
        <p:sp>
          <p:nvSpPr>
            <p:cNvPr name="TextBox 15" id="15"/>
            <p:cNvSpPr txBox="true"/>
            <p:nvPr/>
          </p:nvSpPr>
          <p:spPr>
            <a:xfrm>
              <a:off x="114300" y="19050"/>
              <a:ext cx="1745409" cy="679450"/>
            </a:xfrm>
            <a:prstGeom prst="rect">
              <a:avLst/>
            </a:prstGeom>
          </p:spPr>
          <p:txBody>
            <a:bodyPr anchor="ctr" rtlCol="false" tIns="42333" lIns="42333" bIns="42333" rIns="42333"/>
            <a:lstStyle/>
            <a:p>
              <a:pPr algn="ctr">
                <a:lnSpc>
                  <a:spcPts val="1980"/>
                </a:lnSpc>
              </a:pPr>
            </a:p>
          </p:txBody>
        </p:sp>
      </p:grpSp>
      <p:grpSp>
        <p:nvGrpSpPr>
          <p:cNvPr name="Group 16" id="16"/>
          <p:cNvGrpSpPr/>
          <p:nvPr/>
        </p:nvGrpSpPr>
        <p:grpSpPr>
          <a:xfrm rot="0">
            <a:off x="857250" y="2519031"/>
            <a:ext cx="637038" cy="547454"/>
            <a:chOff x="0" y="0"/>
            <a:chExt cx="812800" cy="698500"/>
          </a:xfrm>
        </p:grpSpPr>
        <p:sp>
          <p:nvSpPr>
            <p:cNvPr name="Freeform 17" id="17"/>
            <p:cNvSpPr/>
            <p:nvPr/>
          </p:nvSpPr>
          <p:spPr>
            <a:xfrm flipH="false" flipV="false" rot="0">
              <a:off x="21003" y="0"/>
              <a:ext cx="770794" cy="698500"/>
            </a:xfrm>
            <a:custGeom>
              <a:avLst/>
              <a:gdLst/>
              <a:ahLst/>
              <a:cxnLst/>
              <a:rect r="r" b="b" t="t" l="l"/>
              <a:pathLst>
                <a:path h="698500" w="770794">
                  <a:moveTo>
                    <a:pt x="736792" y="443790"/>
                  </a:moveTo>
                  <a:lnTo>
                    <a:pt x="643602" y="603960"/>
                  </a:lnTo>
                  <a:cubicBezTo>
                    <a:pt x="609547" y="662492"/>
                    <a:pt x="546938" y="698500"/>
                    <a:pt x="479220" y="698500"/>
                  </a:cubicBezTo>
                  <a:lnTo>
                    <a:pt x="291574" y="698500"/>
                  </a:lnTo>
                  <a:cubicBezTo>
                    <a:pt x="223856" y="698500"/>
                    <a:pt x="161247" y="662492"/>
                    <a:pt x="127192" y="603960"/>
                  </a:cubicBezTo>
                  <a:lnTo>
                    <a:pt x="34002" y="443790"/>
                  </a:lnTo>
                  <a:cubicBezTo>
                    <a:pt x="0" y="385349"/>
                    <a:pt x="0" y="313151"/>
                    <a:pt x="34002" y="254710"/>
                  </a:cubicBezTo>
                  <a:lnTo>
                    <a:pt x="127192" y="94540"/>
                  </a:lnTo>
                  <a:cubicBezTo>
                    <a:pt x="161247" y="36008"/>
                    <a:pt x="223856" y="0"/>
                    <a:pt x="291574" y="0"/>
                  </a:cubicBezTo>
                  <a:lnTo>
                    <a:pt x="479220" y="0"/>
                  </a:lnTo>
                  <a:cubicBezTo>
                    <a:pt x="546938" y="0"/>
                    <a:pt x="609547" y="36008"/>
                    <a:pt x="643602" y="94540"/>
                  </a:cubicBezTo>
                  <a:lnTo>
                    <a:pt x="736792" y="254710"/>
                  </a:lnTo>
                  <a:cubicBezTo>
                    <a:pt x="770794" y="313151"/>
                    <a:pt x="770794" y="385349"/>
                    <a:pt x="736792" y="443790"/>
                  </a:cubicBezTo>
                  <a:close/>
                </a:path>
              </a:pathLst>
            </a:custGeom>
            <a:solidFill>
              <a:srgbClr val="000B5D"/>
            </a:solidFill>
          </p:spPr>
        </p:sp>
        <p:sp>
          <p:nvSpPr>
            <p:cNvPr name="TextBox 18" id="18"/>
            <p:cNvSpPr txBox="true"/>
            <p:nvPr/>
          </p:nvSpPr>
          <p:spPr>
            <a:xfrm>
              <a:off x="114300" y="19050"/>
              <a:ext cx="584200" cy="679450"/>
            </a:xfrm>
            <a:prstGeom prst="rect">
              <a:avLst/>
            </a:prstGeom>
          </p:spPr>
          <p:txBody>
            <a:bodyPr anchor="ctr" rtlCol="false" tIns="42333" lIns="42333" bIns="42333" rIns="42333"/>
            <a:lstStyle/>
            <a:p>
              <a:pPr algn="ctr">
                <a:lnSpc>
                  <a:spcPts val="1980"/>
                </a:lnSpc>
              </a:pPr>
            </a:p>
          </p:txBody>
        </p:sp>
      </p:grpSp>
      <p:grpSp>
        <p:nvGrpSpPr>
          <p:cNvPr name="Group 19" id="19"/>
          <p:cNvGrpSpPr/>
          <p:nvPr/>
        </p:nvGrpSpPr>
        <p:grpSpPr>
          <a:xfrm rot="0">
            <a:off x="857250" y="3705075"/>
            <a:ext cx="637038" cy="547454"/>
            <a:chOff x="0" y="0"/>
            <a:chExt cx="812800" cy="698500"/>
          </a:xfrm>
        </p:grpSpPr>
        <p:sp>
          <p:nvSpPr>
            <p:cNvPr name="Freeform 20" id="20"/>
            <p:cNvSpPr/>
            <p:nvPr/>
          </p:nvSpPr>
          <p:spPr>
            <a:xfrm flipH="false" flipV="false" rot="0">
              <a:off x="21003" y="0"/>
              <a:ext cx="770794" cy="698500"/>
            </a:xfrm>
            <a:custGeom>
              <a:avLst/>
              <a:gdLst/>
              <a:ahLst/>
              <a:cxnLst/>
              <a:rect r="r" b="b" t="t" l="l"/>
              <a:pathLst>
                <a:path h="698500" w="770794">
                  <a:moveTo>
                    <a:pt x="736792" y="443790"/>
                  </a:moveTo>
                  <a:lnTo>
                    <a:pt x="643602" y="603960"/>
                  </a:lnTo>
                  <a:cubicBezTo>
                    <a:pt x="609547" y="662492"/>
                    <a:pt x="546938" y="698500"/>
                    <a:pt x="479220" y="698500"/>
                  </a:cubicBezTo>
                  <a:lnTo>
                    <a:pt x="291574" y="698500"/>
                  </a:lnTo>
                  <a:cubicBezTo>
                    <a:pt x="223856" y="698500"/>
                    <a:pt x="161247" y="662492"/>
                    <a:pt x="127192" y="603960"/>
                  </a:cubicBezTo>
                  <a:lnTo>
                    <a:pt x="34002" y="443790"/>
                  </a:lnTo>
                  <a:cubicBezTo>
                    <a:pt x="0" y="385349"/>
                    <a:pt x="0" y="313151"/>
                    <a:pt x="34002" y="254710"/>
                  </a:cubicBezTo>
                  <a:lnTo>
                    <a:pt x="127192" y="94540"/>
                  </a:lnTo>
                  <a:cubicBezTo>
                    <a:pt x="161247" y="36008"/>
                    <a:pt x="223856" y="0"/>
                    <a:pt x="291574" y="0"/>
                  </a:cubicBezTo>
                  <a:lnTo>
                    <a:pt x="479220" y="0"/>
                  </a:lnTo>
                  <a:cubicBezTo>
                    <a:pt x="546938" y="0"/>
                    <a:pt x="609547" y="36008"/>
                    <a:pt x="643602" y="94540"/>
                  </a:cubicBezTo>
                  <a:lnTo>
                    <a:pt x="736792" y="254710"/>
                  </a:lnTo>
                  <a:cubicBezTo>
                    <a:pt x="770794" y="313151"/>
                    <a:pt x="770794" y="385349"/>
                    <a:pt x="736792" y="443790"/>
                  </a:cubicBezTo>
                  <a:close/>
                </a:path>
              </a:pathLst>
            </a:custGeom>
            <a:solidFill>
              <a:srgbClr val="000B5D"/>
            </a:solidFill>
          </p:spPr>
        </p:sp>
        <p:sp>
          <p:nvSpPr>
            <p:cNvPr name="TextBox 21" id="21"/>
            <p:cNvSpPr txBox="true"/>
            <p:nvPr/>
          </p:nvSpPr>
          <p:spPr>
            <a:xfrm>
              <a:off x="114300" y="19050"/>
              <a:ext cx="584200" cy="679450"/>
            </a:xfrm>
            <a:prstGeom prst="rect">
              <a:avLst/>
            </a:prstGeom>
          </p:spPr>
          <p:txBody>
            <a:bodyPr anchor="ctr" rtlCol="false" tIns="42333" lIns="42333" bIns="42333" rIns="42333"/>
            <a:lstStyle/>
            <a:p>
              <a:pPr algn="ctr">
                <a:lnSpc>
                  <a:spcPts val="1980"/>
                </a:lnSpc>
              </a:pPr>
            </a:p>
          </p:txBody>
        </p:sp>
      </p:grpSp>
      <p:grpSp>
        <p:nvGrpSpPr>
          <p:cNvPr name="Group 22" id="22"/>
          <p:cNvGrpSpPr/>
          <p:nvPr/>
        </p:nvGrpSpPr>
        <p:grpSpPr>
          <a:xfrm rot="0">
            <a:off x="807004" y="4816014"/>
            <a:ext cx="637038" cy="547454"/>
            <a:chOff x="0" y="0"/>
            <a:chExt cx="812800" cy="698500"/>
          </a:xfrm>
        </p:grpSpPr>
        <p:sp>
          <p:nvSpPr>
            <p:cNvPr name="Freeform 23" id="23"/>
            <p:cNvSpPr/>
            <p:nvPr/>
          </p:nvSpPr>
          <p:spPr>
            <a:xfrm flipH="false" flipV="false" rot="0">
              <a:off x="21003" y="0"/>
              <a:ext cx="770794" cy="698500"/>
            </a:xfrm>
            <a:custGeom>
              <a:avLst/>
              <a:gdLst/>
              <a:ahLst/>
              <a:cxnLst/>
              <a:rect r="r" b="b" t="t" l="l"/>
              <a:pathLst>
                <a:path h="698500" w="770794">
                  <a:moveTo>
                    <a:pt x="736792" y="443790"/>
                  </a:moveTo>
                  <a:lnTo>
                    <a:pt x="643602" y="603960"/>
                  </a:lnTo>
                  <a:cubicBezTo>
                    <a:pt x="609547" y="662492"/>
                    <a:pt x="546938" y="698500"/>
                    <a:pt x="479220" y="698500"/>
                  </a:cubicBezTo>
                  <a:lnTo>
                    <a:pt x="291574" y="698500"/>
                  </a:lnTo>
                  <a:cubicBezTo>
                    <a:pt x="223856" y="698500"/>
                    <a:pt x="161247" y="662492"/>
                    <a:pt x="127192" y="603960"/>
                  </a:cubicBezTo>
                  <a:lnTo>
                    <a:pt x="34002" y="443790"/>
                  </a:lnTo>
                  <a:cubicBezTo>
                    <a:pt x="0" y="385349"/>
                    <a:pt x="0" y="313151"/>
                    <a:pt x="34002" y="254710"/>
                  </a:cubicBezTo>
                  <a:lnTo>
                    <a:pt x="127192" y="94540"/>
                  </a:lnTo>
                  <a:cubicBezTo>
                    <a:pt x="161247" y="36008"/>
                    <a:pt x="223856" y="0"/>
                    <a:pt x="291574" y="0"/>
                  </a:cubicBezTo>
                  <a:lnTo>
                    <a:pt x="479220" y="0"/>
                  </a:lnTo>
                  <a:cubicBezTo>
                    <a:pt x="546938" y="0"/>
                    <a:pt x="609547" y="36008"/>
                    <a:pt x="643602" y="94540"/>
                  </a:cubicBezTo>
                  <a:lnTo>
                    <a:pt x="736792" y="254710"/>
                  </a:lnTo>
                  <a:cubicBezTo>
                    <a:pt x="770794" y="313151"/>
                    <a:pt x="770794" y="385349"/>
                    <a:pt x="736792" y="443790"/>
                  </a:cubicBezTo>
                  <a:close/>
                </a:path>
              </a:pathLst>
            </a:custGeom>
            <a:solidFill>
              <a:srgbClr val="000B5D"/>
            </a:solidFill>
          </p:spPr>
        </p:sp>
        <p:sp>
          <p:nvSpPr>
            <p:cNvPr name="TextBox 24" id="24"/>
            <p:cNvSpPr txBox="true"/>
            <p:nvPr/>
          </p:nvSpPr>
          <p:spPr>
            <a:xfrm>
              <a:off x="114300" y="19050"/>
              <a:ext cx="584200" cy="679450"/>
            </a:xfrm>
            <a:prstGeom prst="rect">
              <a:avLst/>
            </a:prstGeom>
          </p:spPr>
          <p:txBody>
            <a:bodyPr anchor="ctr" rtlCol="false" tIns="42333" lIns="42333" bIns="42333" rIns="42333"/>
            <a:lstStyle/>
            <a:p>
              <a:pPr algn="ctr">
                <a:lnSpc>
                  <a:spcPts val="1980"/>
                </a:lnSpc>
              </a:pPr>
            </a:p>
          </p:txBody>
        </p:sp>
      </p:grpSp>
      <p:grpSp>
        <p:nvGrpSpPr>
          <p:cNvPr name="Group 25" id="25"/>
          <p:cNvGrpSpPr/>
          <p:nvPr/>
        </p:nvGrpSpPr>
        <p:grpSpPr>
          <a:xfrm rot="0">
            <a:off x="857250" y="5970982"/>
            <a:ext cx="637038" cy="547454"/>
            <a:chOff x="0" y="0"/>
            <a:chExt cx="812800" cy="698500"/>
          </a:xfrm>
        </p:grpSpPr>
        <p:sp>
          <p:nvSpPr>
            <p:cNvPr name="Freeform 26" id="26"/>
            <p:cNvSpPr/>
            <p:nvPr/>
          </p:nvSpPr>
          <p:spPr>
            <a:xfrm flipH="false" flipV="false" rot="0">
              <a:off x="21003" y="0"/>
              <a:ext cx="770794" cy="698500"/>
            </a:xfrm>
            <a:custGeom>
              <a:avLst/>
              <a:gdLst/>
              <a:ahLst/>
              <a:cxnLst/>
              <a:rect r="r" b="b" t="t" l="l"/>
              <a:pathLst>
                <a:path h="698500" w="770794">
                  <a:moveTo>
                    <a:pt x="736792" y="443790"/>
                  </a:moveTo>
                  <a:lnTo>
                    <a:pt x="643602" y="603960"/>
                  </a:lnTo>
                  <a:cubicBezTo>
                    <a:pt x="609547" y="662492"/>
                    <a:pt x="546938" y="698500"/>
                    <a:pt x="479220" y="698500"/>
                  </a:cubicBezTo>
                  <a:lnTo>
                    <a:pt x="291574" y="698500"/>
                  </a:lnTo>
                  <a:cubicBezTo>
                    <a:pt x="223856" y="698500"/>
                    <a:pt x="161247" y="662492"/>
                    <a:pt x="127192" y="603960"/>
                  </a:cubicBezTo>
                  <a:lnTo>
                    <a:pt x="34002" y="443790"/>
                  </a:lnTo>
                  <a:cubicBezTo>
                    <a:pt x="0" y="385349"/>
                    <a:pt x="0" y="313151"/>
                    <a:pt x="34002" y="254710"/>
                  </a:cubicBezTo>
                  <a:lnTo>
                    <a:pt x="127192" y="94540"/>
                  </a:lnTo>
                  <a:cubicBezTo>
                    <a:pt x="161247" y="36008"/>
                    <a:pt x="223856" y="0"/>
                    <a:pt x="291574" y="0"/>
                  </a:cubicBezTo>
                  <a:lnTo>
                    <a:pt x="479220" y="0"/>
                  </a:lnTo>
                  <a:cubicBezTo>
                    <a:pt x="546938" y="0"/>
                    <a:pt x="609547" y="36008"/>
                    <a:pt x="643602" y="94540"/>
                  </a:cubicBezTo>
                  <a:lnTo>
                    <a:pt x="736792" y="254710"/>
                  </a:lnTo>
                  <a:cubicBezTo>
                    <a:pt x="770794" y="313151"/>
                    <a:pt x="770794" y="385349"/>
                    <a:pt x="736792" y="443790"/>
                  </a:cubicBezTo>
                  <a:close/>
                </a:path>
              </a:pathLst>
            </a:custGeom>
            <a:solidFill>
              <a:srgbClr val="000B5D"/>
            </a:solidFill>
          </p:spPr>
        </p:sp>
        <p:sp>
          <p:nvSpPr>
            <p:cNvPr name="TextBox 27" id="27"/>
            <p:cNvSpPr txBox="true"/>
            <p:nvPr/>
          </p:nvSpPr>
          <p:spPr>
            <a:xfrm>
              <a:off x="114300" y="19050"/>
              <a:ext cx="584200" cy="679450"/>
            </a:xfrm>
            <a:prstGeom prst="rect">
              <a:avLst/>
            </a:prstGeom>
          </p:spPr>
          <p:txBody>
            <a:bodyPr anchor="ctr" rtlCol="false" tIns="42333" lIns="42333" bIns="42333" rIns="42333"/>
            <a:lstStyle/>
            <a:p>
              <a:pPr algn="ctr">
                <a:lnSpc>
                  <a:spcPts val="1980"/>
                </a:lnSpc>
              </a:pPr>
            </a:p>
          </p:txBody>
        </p:sp>
      </p:grpSp>
      <p:grpSp>
        <p:nvGrpSpPr>
          <p:cNvPr name="Group 28" id="28"/>
          <p:cNvGrpSpPr/>
          <p:nvPr/>
        </p:nvGrpSpPr>
        <p:grpSpPr>
          <a:xfrm rot="0">
            <a:off x="857250" y="6953618"/>
            <a:ext cx="637038" cy="547454"/>
            <a:chOff x="0" y="0"/>
            <a:chExt cx="812800" cy="698500"/>
          </a:xfrm>
        </p:grpSpPr>
        <p:sp>
          <p:nvSpPr>
            <p:cNvPr name="Freeform 29" id="29"/>
            <p:cNvSpPr/>
            <p:nvPr/>
          </p:nvSpPr>
          <p:spPr>
            <a:xfrm flipH="false" flipV="false" rot="0">
              <a:off x="21003" y="0"/>
              <a:ext cx="770794" cy="698500"/>
            </a:xfrm>
            <a:custGeom>
              <a:avLst/>
              <a:gdLst/>
              <a:ahLst/>
              <a:cxnLst/>
              <a:rect r="r" b="b" t="t" l="l"/>
              <a:pathLst>
                <a:path h="698500" w="770794">
                  <a:moveTo>
                    <a:pt x="736792" y="443790"/>
                  </a:moveTo>
                  <a:lnTo>
                    <a:pt x="643602" y="603960"/>
                  </a:lnTo>
                  <a:cubicBezTo>
                    <a:pt x="609547" y="662492"/>
                    <a:pt x="546938" y="698500"/>
                    <a:pt x="479220" y="698500"/>
                  </a:cubicBezTo>
                  <a:lnTo>
                    <a:pt x="291574" y="698500"/>
                  </a:lnTo>
                  <a:cubicBezTo>
                    <a:pt x="223856" y="698500"/>
                    <a:pt x="161247" y="662492"/>
                    <a:pt x="127192" y="603960"/>
                  </a:cubicBezTo>
                  <a:lnTo>
                    <a:pt x="34002" y="443790"/>
                  </a:lnTo>
                  <a:cubicBezTo>
                    <a:pt x="0" y="385349"/>
                    <a:pt x="0" y="313151"/>
                    <a:pt x="34002" y="254710"/>
                  </a:cubicBezTo>
                  <a:lnTo>
                    <a:pt x="127192" y="94540"/>
                  </a:lnTo>
                  <a:cubicBezTo>
                    <a:pt x="161247" y="36008"/>
                    <a:pt x="223856" y="0"/>
                    <a:pt x="291574" y="0"/>
                  </a:cubicBezTo>
                  <a:lnTo>
                    <a:pt x="479220" y="0"/>
                  </a:lnTo>
                  <a:cubicBezTo>
                    <a:pt x="546938" y="0"/>
                    <a:pt x="609547" y="36008"/>
                    <a:pt x="643602" y="94540"/>
                  </a:cubicBezTo>
                  <a:lnTo>
                    <a:pt x="736792" y="254710"/>
                  </a:lnTo>
                  <a:cubicBezTo>
                    <a:pt x="770794" y="313151"/>
                    <a:pt x="770794" y="385349"/>
                    <a:pt x="736792" y="443790"/>
                  </a:cubicBezTo>
                  <a:close/>
                </a:path>
              </a:pathLst>
            </a:custGeom>
            <a:solidFill>
              <a:srgbClr val="000B5D"/>
            </a:solidFill>
          </p:spPr>
        </p:sp>
        <p:sp>
          <p:nvSpPr>
            <p:cNvPr name="TextBox 30" id="30"/>
            <p:cNvSpPr txBox="true"/>
            <p:nvPr/>
          </p:nvSpPr>
          <p:spPr>
            <a:xfrm>
              <a:off x="114300" y="19050"/>
              <a:ext cx="584200" cy="679450"/>
            </a:xfrm>
            <a:prstGeom prst="rect">
              <a:avLst/>
            </a:prstGeom>
          </p:spPr>
          <p:txBody>
            <a:bodyPr anchor="ctr" rtlCol="false" tIns="42333" lIns="42333" bIns="42333" rIns="42333"/>
            <a:lstStyle/>
            <a:p>
              <a:pPr algn="ctr">
                <a:lnSpc>
                  <a:spcPts val="1980"/>
                </a:lnSpc>
              </a:pPr>
            </a:p>
          </p:txBody>
        </p:sp>
      </p:grpSp>
      <p:grpSp>
        <p:nvGrpSpPr>
          <p:cNvPr name="Group 31" id="31"/>
          <p:cNvGrpSpPr/>
          <p:nvPr/>
        </p:nvGrpSpPr>
        <p:grpSpPr>
          <a:xfrm rot="0">
            <a:off x="1175769" y="2575213"/>
            <a:ext cx="6662040" cy="757447"/>
            <a:chOff x="0" y="0"/>
            <a:chExt cx="6143581" cy="698500"/>
          </a:xfrm>
        </p:grpSpPr>
        <p:sp>
          <p:nvSpPr>
            <p:cNvPr name="Freeform 32" id="32"/>
            <p:cNvSpPr/>
            <p:nvPr/>
          </p:nvSpPr>
          <p:spPr>
            <a:xfrm flipH="false" flipV="false" rot="0">
              <a:off x="2008" y="0"/>
              <a:ext cx="6139564" cy="698500"/>
            </a:xfrm>
            <a:custGeom>
              <a:avLst/>
              <a:gdLst/>
              <a:ahLst/>
              <a:cxnLst/>
              <a:rect r="r" b="b" t="t" l="l"/>
              <a:pathLst>
                <a:path h="698500" w="6139564">
                  <a:moveTo>
                    <a:pt x="6136313" y="358290"/>
                  </a:moveTo>
                  <a:lnTo>
                    <a:pt x="5943633" y="689460"/>
                  </a:lnTo>
                  <a:cubicBezTo>
                    <a:pt x="5940377" y="695057"/>
                    <a:pt x="5934390" y="698500"/>
                    <a:pt x="5927915" y="698500"/>
                  </a:cubicBezTo>
                  <a:lnTo>
                    <a:pt x="211651" y="698500"/>
                  </a:lnTo>
                  <a:cubicBezTo>
                    <a:pt x="205176" y="698500"/>
                    <a:pt x="199189" y="695057"/>
                    <a:pt x="195932" y="689460"/>
                  </a:cubicBezTo>
                  <a:lnTo>
                    <a:pt x="3252" y="358290"/>
                  </a:lnTo>
                  <a:cubicBezTo>
                    <a:pt x="0" y="352702"/>
                    <a:pt x="0" y="345798"/>
                    <a:pt x="3252" y="340210"/>
                  </a:cubicBezTo>
                  <a:lnTo>
                    <a:pt x="195932" y="9040"/>
                  </a:lnTo>
                  <a:cubicBezTo>
                    <a:pt x="199189" y="3443"/>
                    <a:pt x="205176" y="0"/>
                    <a:pt x="211651" y="0"/>
                  </a:cubicBezTo>
                  <a:lnTo>
                    <a:pt x="5927915" y="0"/>
                  </a:lnTo>
                  <a:cubicBezTo>
                    <a:pt x="5934390" y="0"/>
                    <a:pt x="5940377" y="3443"/>
                    <a:pt x="5943633" y="9040"/>
                  </a:cubicBezTo>
                  <a:lnTo>
                    <a:pt x="6136313" y="340210"/>
                  </a:lnTo>
                  <a:cubicBezTo>
                    <a:pt x="6139565" y="345798"/>
                    <a:pt x="6139565" y="352702"/>
                    <a:pt x="6136313" y="358290"/>
                  </a:cubicBezTo>
                  <a:close/>
                </a:path>
              </a:pathLst>
            </a:custGeom>
            <a:solidFill>
              <a:srgbClr val="000000">
                <a:alpha val="0"/>
              </a:srgbClr>
            </a:solidFill>
            <a:ln w="47625" cap="sq">
              <a:solidFill>
                <a:srgbClr val="000B5D"/>
              </a:solidFill>
              <a:prstDash val="solid"/>
              <a:miter/>
            </a:ln>
          </p:spPr>
        </p:sp>
        <p:sp>
          <p:nvSpPr>
            <p:cNvPr name="TextBox 33" id="33"/>
            <p:cNvSpPr txBox="true"/>
            <p:nvPr/>
          </p:nvSpPr>
          <p:spPr>
            <a:xfrm>
              <a:off x="114300" y="19050"/>
              <a:ext cx="5914981" cy="679450"/>
            </a:xfrm>
            <a:prstGeom prst="rect">
              <a:avLst/>
            </a:prstGeom>
          </p:spPr>
          <p:txBody>
            <a:bodyPr anchor="ctr" rtlCol="false" tIns="42333" lIns="42333" bIns="42333" rIns="42333"/>
            <a:lstStyle/>
            <a:p>
              <a:pPr algn="ctr">
                <a:lnSpc>
                  <a:spcPts val="1980"/>
                </a:lnSpc>
              </a:pPr>
            </a:p>
          </p:txBody>
        </p:sp>
      </p:grpSp>
      <p:grpSp>
        <p:nvGrpSpPr>
          <p:cNvPr name="Group 34" id="34"/>
          <p:cNvGrpSpPr/>
          <p:nvPr/>
        </p:nvGrpSpPr>
        <p:grpSpPr>
          <a:xfrm rot="0">
            <a:off x="1125523" y="3732710"/>
            <a:ext cx="6662040" cy="757447"/>
            <a:chOff x="0" y="0"/>
            <a:chExt cx="6143581" cy="698500"/>
          </a:xfrm>
        </p:grpSpPr>
        <p:sp>
          <p:nvSpPr>
            <p:cNvPr name="Freeform 35" id="35"/>
            <p:cNvSpPr/>
            <p:nvPr/>
          </p:nvSpPr>
          <p:spPr>
            <a:xfrm flipH="false" flipV="false" rot="0">
              <a:off x="2008" y="0"/>
              <a:ext cx="6139564" cy="698500"/>
            </a:xfrm>
            <a:custGeom>
              <a:avLst/>
              <a:gdLst/>
              <a:ahLst/>
              <a:cxnLst/>
              <a:rect r="r" b="b" t="t" l="l"/>
              <a:pathLst>
                <a:path h="698500" w="6139564">
                  <a:moveTo>
                    <a:pt x="6136313" y="358290"/>
                  </a:moveTo>
                  <a:lnTo>
                    <a:pt x="5943633" y="689460"/>
                  </a:lnTo>
                  <a:cubicBezTo>
                    <a:pt x="5940377" y="695057"/>
                    <a:pt x="5934390" y="698500"/>
                    <a:pt x="5927915" y="698500"/>
                  </a:cubicBezTo>
                  <a:lnTo>
                    <a:pt x="211651" y="698500"/>
                  </a:lnTo>
                  <a:cubicBezTo>
                    <a:pt x="205176" y="698500"/>
                    <a:pt x="199189" y="695057"/>
                    <a:pt x="195932" y="689460"/>
                  </a:cubicBezTo>
                  <a:lnTo>
                    <a:pt x="3252" y="358290"/>
                  </a:lnTo>
                  <a:cubicBezTo>
                    <a:pt x="0" y="352702"/>
                    <a:pt x="0" y="345798"/>
                    <a:pt x="3252" y="340210"/>
                  </a:cubicBezTo>
                  <a:lnTo>
                    <a:pt x="195932" y="9040"/>
                  </a:lnTo>
                  <a:cubicBezTo>
                    <a:pt x="199189" y="3443"/>
                    <a:pt x="205176" y="0"/>
                    <a:pt x="211651" y="0"/>
                  </a:cubicBezTo>
                  <a:lnTo>
                    <a:pt x="5927915" y="0"/>
                  </a:lnTo>
                  <a:cubicBezTo>
                    <a:pt x="5934390" y="0"/>
                    <a:pt x="5940377" y="3443"/>
                    <a:pt x="5943633" y="9040"/>
                  </a:cubicBezTo>
                  <a:lnTo>
                    <a:pt x="6136313" y="340210"/>
                  </a:lnTo>
                  <a:cubicBezTo>
                    <a:pt x="6139565" y="345798"/>
                    <a:pt x="6139565" y="352702"/>
                    <a:pt x="6136313" y="358290"/>
                  </a:cubicBezTo>
                  <a:close/>
                </a:path>
              </a:pathLst>
            </a:custGeom>
            <a:solidFill>
              <a:srgbClr val="000000">
                <a:alpha val="0"/>
              </a:srgbClr>
            </a:solidFill>
            <a:ln w="47625" cap="sq">
              <a:solidFill>
                <a:srgbClr val="000B5D"/>
              </a:solidFill>
              <a:prstDash val="solid"/>
              <a:miter/>
            </a:ln>
          </p:spPr>
        </p:sp>
        <p:sp>
          <p:nvSpPr>
            <p:cNvPr name="TextBox 36" id="36"/>
            <p:cNvSpPr txBox="true"/>
            <p:nvPr/>
          </p:nvSpPr>
          <p:spPr>
            <a:xfrm>
              <a:off x="114300" y="19050"/>
              <a:ext cx="5914981" cy="679450"/>
            </a:xfrm>
            <a:prstGeom prst="rect">
              <a:avLst/>
            </a:prstGeom>
          </p:spPr>
          <p:txBody>
            <a:bodyPr anchor="ctr" rtlCol="false" tIns="42333" lIns="42333" bIns="42333" rIns="42333"/>
            <a:lstStyle/>
            <a:p>
              <a:pPr algn="ctr">
                <a:lnSpc>
                  <a:spcPts val="1980"/>
                </a:lnSpc>
              </a:pPr>
            </a:p>
          </p:txBody>
        </p:sp>
      </p:grpSp>
      <p:grpSp>
        <p:nvGrpSpPr>
          <p:cNvPr name="Group 37" id="37"/>
          <p:cNvGrpSpPr/>
          <p:nvPr/>
        </p:nvGrpSpPr>
        <p:grpSpPr>
          <a:xfrm rot="0">
            <a:off x="1125523" y="4872722"/>
            <a:ext cx="6662040" cy="757447"/>
            <a:chOff x="0" y="0"/>
            <a:chExt cx="6143581" cy="698500"/>
          </a:xfrm>
        </p:grpSpPr>
        <p:sp>
          <p:nvSpPr>
            <p:cNvPr name="Freeform 38" id="38"/>
            <p:cNvSpPr/>
            <p:nvPr/>
          </p:nvSpPr>
          <p:spPr>
            <a:xfrm flipH="false" flipV="false" rot="0">
              <a:off x="2008" y="0"/>
              <a:ext cx="6139564" cy="698500"/>
            </a:xfrm>
            <a:custGeom>
              <a:avLst/>
              <a:gdLst/>
              <a:ahLst/>
              <a:cxnLst/>
              <a:rect r="r" b="b" t="t" l="l"/>
              <a:pathLst>
                <a:path h="698500" w="6139564">
                  <a:moveTo>
                    <a:pt x="6136313" y="358290"/>
                  </a:moveTo>
                  <a:lnTo>
                    <a:pt x="5943633" y="689460"/>
                  </a:lnTo>
                  <a:cubicBezTo>
                    <a:pt x="5940377" y="695057"/>
                    <a:pt x="5934390" y="698500"/>
                    <a:pt x="5927915" y="698500"/>
                  </a:cubicBezTo>
                  <a:lnTo>
                    <a:pt x="211651" y="698500"/>
                  </a:lnTo>
                  <a:cubicBezTo>
                    <a:pt x="205176" y="698500"/>
                    <a:pt x="199189" y="695057"/>
                    <a:pt x="195932" y="689460"/>
                  </a:cubicBezTo>
                  <a:lnTo>
                    <a:pt x="3252" y="358290"/>
                  </a:lnTo>
                  <a:cubicBezTo>
                    <a:pt x="0" y="352702"/>
                    <a:pt x="0" y="345798"/>
                    <a:pt x="3252" y="340210"/>
                  </a:cubicBezTo>
                  <a:lnTo>
                    <a:pt x="195932" y="9040"/>
                  </a:lnTo>
                  <a:cubicBezTo>
                    <a:pt x="199189" y="3443"/>
                    <a:pt x="205176" y="0"/>
                    <a:pt x="211651" y="0"/>
                  </a:cubicBezTo>
                  <a:lnTo>
                    <a:pt x="5927915" y="0"/>
                  </a:lnTo>
                  <a:cubicBezTo>
                    <a:pt x="5934390" y="0"/>
                    <a:pt x="5940377" y="3443"/>
                    <a:pt x="5943633" y="9040"/>
                  </a:cubicBezTo>
                  <a:lnTo>
                    <a:pt x="6136313" y="340210"/>
                  </a:lnTo>
                  <a:cubicBezTo>
                    <a:pt x="6139565" y="345798"/>
                    <a:pt x="6139565" y="352702"/>
                    <a:pt x="6136313" y="358290"/>
                  </a:cubicBezTo>
                  <a:close/>
                </a:path>
              </a:pathLst>
            </a:custGeom>
            <a:solidFill>
              <a:srgbClr val="000000">
                <a:alpha val="0"/>
              </a:srgbClr>
            </a:solidFill>
            <a:ln w="47625" cap="sq">
              <a:solidFill>
                <a:srgbClr val="000B5D"/>
              </a:solidFill>
              <a:prstDash val="solid"/>
              <a:miter/>
            </a:ln>
          </p:spPr>
        </p:sp>
        <p:sp>
          <p:nvSpPr>
            <p:cNvPr name="TextBox 39" id="39"/>
            <p:cNvSpPr txBox="true"/>
            <p:nvPr/>
          </p:nvSpPr>
          <p:spPr>
            <a:xfrm>
              <a:off x="114300" y="19050"/>
              <a:ext cx="5914981" cy="679450"/>
            </a:xfrm>
            <a:prstGeom prst="rect">
              <a:avLst/>
            </a:prstGeom>
          </p:spPr>
          <p:txBody>
            <a:bodyPr anchor="ctr" rtlCol="false" tIns="42333" lIns="42333" bIns="42333" rIns="42333"/>
            <a:lstStyle/>
            <a:p>
              <a:pPr algn="ctr">
                <a:lnSpc>
                  <a:spcPts val="1980"/>
                </a:lnSpc>
              </a:pPr>
            </a:p>
          </p:txBody>
        </p:sp>
      </p:grpSp>
      <p:grpSp>
        <p:nvGrpSpPr>
          <p:cNvPr name="Group 40" id="40"/>
          <p:cNvGrpSpPr/>
          <p:nvPr/>
        </p:nvGrpSpPr>
        <p:grpSpPr>
          <a:xfrm rot="0">
            <a:off x="1125523" y="5982593"/>
            <a:ext cx="6662040" cy="757447"/>
            <a:chOff x="0" y="0"/>
            <a:chExt cx="6143581" cy="698500"/>
          </a:xfrm>
        </p:grpSpPr>
        <p:sp>
          <p:nvSpPr>
            <p:cNvPr name="Freeform 41" id="41"/>
            <p:cNvSpPr/>
            <p:nvPr/>
          </p:nvSpPr>
          <p:spPr>
            <a:xfrm flipH="false" flipV="false" rot="0">
              <a:off x="2008" y="0"/>
              <a:ext cx="6139564" cy="698500"/>
            </a:xfrm>
            <a:custGeom>
              <a:avLst/>
              <a:gdLst/>
              <a:ahLst/>
              <a:cxnLst/>
              <a:rect r="r" b="b" t="t" l="l"/>
              <a:pathLst>
                <a:path h="698500" w="6139564">
                  <a:moveTo>
                    <a:pt x="6136313" y="358290"/>
                  </a:moveTo>
                  <a:lnTo>
                    <a:pt x="5943633" y="689460"/>
                  </a:lnTo>
                  <a:cubicBezTo>
                    <a:pt x="5940377" y="695057"/>
                    <a:pt x="5934390" y="698500"/>
                    <a:pt x="5927915" y="698500"/>
                  </a:cubicBezTo>
                  <a:lnTo>
                    <a:pt x="211651" y="698500"/>
                  </a:lnTo>
                  <a:cubicBezTo>
                    <a:pt x="205176" y="698500"/>
                    <a:pt x="199189" y="695057"/>
                    <a:pt x="195932" y="689460"/>
                  </a:cubicBezTo>
                  <a:lnTo>
                    <a:pt x="3252" y="358290"/>
                  </a:lnTo>
                  <a:cubicBezTo>
                    <a:pt x="0" y="352702"/>
                    <a:pt x="0" y="345798"/>
                    <a:pt x="3252" y="340210"/>
                  </a:cubicBezTo>
                  <a:lnTo>
                    <a:pt x="195932" y="9040"/>
                  </a:lnTo>
                  <a:cubicBezTo>
                    <a:pt x="199189" y="3443"/>
                    <a:pt x="205176" y="0"/>
                    <a:pt x="211651" y="0"/>
                  </a:cubicBezTo>
                  <a:lnTo>
                    <a:pt x="5927915" y="0"/>
                  </a:lnTo>
                  <a:cubicBezTo>
                    <a:pt x="5934390" y="0"/>
                    <a:pt x="5940377" y="3443"/>
                    <a:pt x="5943633" y="9040"/>
                  </a:cubicBezTo>
                  <a:lnTo>
                    <a:pt x="6136313" y="340210"/>
                  </a:lnTo>
                  <a:cubicBezTo>
                    <a:pt x="6139565" y="345798"/>
                    <a:pt x="6139565" y="352702"/>
                    <a:pt x="6136313" y="358290"/>
                  </a:cubicBezTo>
                  <a:close/>
                </a:path>
              </a:pathLst>
            </a:custGeom>
            <a:solidFill>
              <a:srgbClr val="000000">
                <a:alpha val="0"/>
              </a:srgbClr>
            </a:solidFill>
            <a:ln w="47625" cap="sq">
              <a:solidFill>
                <a:srgbClr val="000B5D"/>
              </a:solidFill>
              <a:prstDash val="solid"/>
              <a:miter/>
            </a:ln>
          </p:spPr>
        </p:sp>
        <p:sp>
          <p:nvSpPr>
            <p:cNvPr name="TextBox 42" id="42"/>
            <p:cNvSpPr txBox="true"/>
            <p:nvPr/>
          </p:nvSpPr>
          <p:spPr>
            <a:xfrm>
              <a:off x="114300" y="19050"/>
              <a:ext cx="5914981" cy="679450"/>
            </a:xfrm>
            <a:prstGeom prst="rect">
              <a:avLst/>
            </a:prstGeom>
          </p:spPr>
          <p:txBody>
            <a:bodyPr anchor="ctr" rtlCol="false" tIns="42333" lIns="42333" bIns="42333" rIns="42333"/>
            <a:lstStyle/>
            <a:p>
              <a:pPr algn="ctr">
                <a:lnSpc>
                  <a:spcPts val="1980"/>
                </a:lnSpc>
              </a:pPr>
            </a:p>
          </p:txBody>
        </p:sp>
      </p:grpSp>
      <p:grpSp>
        <p:nvGrpSpPr>
          <p:cNvPr name="Group 43" id="43"/>
          <p:cNvGrpSpPr/>
          <p:nvPr/>
        </p:nvGrpSpPr>
        <p:grpSpPr>
          <a:xfrm rot="0">
            <a:off x="1125523" y="7035315"/>
            <a:ext cx="6662040" cy="757447"/>
            <a:chOff x="0" y="0"/>
            <a:chExt cx="6143581" cy="698500"/>
          </a:xfrm>
        </p:grpSpPr>
        <p:sp>
          <p:nvSpPr>
            <p:cNvPr name="Freeform 44" id="44"/>
            <p:cNvSpPr/>
            <p:nvPr/>
          </p:nvSpPr>
          <p:spPr>
            <a:xfrm flipH="false" flipV="false" rot="0">
              <a:off x="2008" y="0"/>
              <a:ext cx="6139564" cy="698500"/>
            </a:xfrm>
            <a:custGeom>
              <a:avLst/>
              <a:gdLst/>
              <a:ahLst/>
              <a:cxnLst/>
              <a:rect r="r" b="b" t="t" l="l"/>
              <a:pathLst>
                <a:path h="698500" w="6139564">
                  <a:moveTo>
                    <a:pt x="6136313" y="358290"/>
                  </a:moveTo>
                  <a:lnTo>
                    <a:pt x="5943633" y="689460"/>
                  </a:lnTo>
                  <a:cubicBezTo>
                    <a:pt x="5940377" y="695057"/>
                    <a:pt x="5934390" y="698500"/>
                    <a:pt x="5927915" y="698500"/>
                  </a:cubicBezTo>
                  <a:lnTo>
                    <a:pt x="211651" y="698500"/>
                  </a:lnTo>
                  <a:cubicBezTo>
                    <a:pt x="205176" y="698500"/>
                    <a:pt x="199189" y="695057"/>
                    <a:pt x="195932" y="689460"/>
                  </a:cubicBezTo>
                  <a:lnTo>
                    <a:pt x="3252" y="358290"/>
                  </a:lnTo>
                  <a:cubicBezTo>
                    <a:pt x="0" y="352702"/>
                    <a:pt x="0" y="345798"/>
                    <a:pt x="3252" y="340210"/>
                  </a:cubicBezTo>
                  <a:lnTo>
                    <a:pt x="195932" y="9040"/>
                  </a:lnTo>
                  <a:cubicBezTo>
                    <a:pt x="199189" y="3443"/>
                    <a:pt x="205176" y="0"/>
                    <a:pt x="211651" y="0"/>
                  </a:cubicBezTo>
                  <a:lnTo>
                    <a:pt x="5927915" y="0"/>
                  </a:lnTo>
                  <a:cubicBezTo>
                    <a:pt x="5934390" y="0"/>
                    <a:pt x="5940377" y="3443"/>
                    <a:pt x="5943633" y="9040"/>
                  </a:cubicBezTo>
                  <a:lnTo>
                    <a:pt x="6136313" y="340210"/>
                  </a:lnTo>
                  <a:cubicBezTo>
                    <a:pt x="6139565" y="345798"/>
                    <a:pt x="6139565" y="352702"/>
                    <a:pt x="6136313" y="358290"/>
                  </a:cubicBezTo>
                  <a:close/>
                </a:path>
              </a:pathLst>
            </a:custGeom>
            <a:solidFill>
              <a:srgbClr val="000000">
                <a:alpha val="0"/>
              </a:srgbClr>
            </a:solidFill>
            <a:ln w="47625" cap="sq">
              <a:solidFill>
                <a:srgbClr val="000B5D"/>
              </a:solidFill>
              <a:prstDash val="solid"/>
              <a:miter/>
            </a:ln>
          </p:spPr>
        </p:sp>
        <p:sp>
          <p:nvSpPr>
            <p:cNvPr name="TextBox 45" id="45"/>
            <p:cNvSpPr txBox="true"/>
            <p:nvPr/>
          </p:nvSpPr>
          <p:spPr>
            <a:xfrm>
              <a:off x="114300" y="19050"/>
              <a:ext cx="5914981" cy="679450"/>
            </a:xfrm>
            <a:prstGeom prst="rect">
              <a:avLst/>
            </a:prstGeom>
          </p:spPr>
          <p:txBody>
            <a:bodyPr anchor="ctr" rtlCol="false" tIns="42333" lIns="42333" bIns="42333" rIns="42333"/>
            <a:lstStyle/>
            <a:p>
              <a:pPr algn="ctr">
                <a:lnSpc>
                  <a:spcPts val="1980"/>
                </a:lnSpc>
              </a:pPr>
            </a:p>
          </p:txBody>
        </p:sp>
      </p:grpSp>
      <p:grpSp>
        <p:nvGrpSpPr>
          <p:cNvPr name="Group 46" id="46"/>
          <p:cNvGrpSpPr>
            <a:grpSpLocks noChangeAspect="true"/>
          </p:cNvGrpSpPr>
          <p:nvPr/>
        </p:nvGrpSpPr>
        <p:grpSpPr>
          <a:xfrm rot="0">
            <a:off x="8573123" y="2953936"/>
            <a:ext cx="2746697" cy="3576428"/>
            <a:chOff x="0" y="0"/>
            <a:chExt cx="14630400" cy="19050000"/>
          </a:xfrm>
        </p:grpSpPr>
        <p:sp>
          <p:nvSpPr>
            <p:cNvPr name="Freeform 47" id="47"/>
            <p:cNvSpPr/>
            <p:nvPr/>
          </p:nvSpPr>
          <p:spPr>
            <a:xfrm flipH="false" flipV="false" rot="0">
              <a:off x="604520" y="545084"/>
              <a:ext cx="13421360" cy="17959831"/>
            </a:xfrm>
            <a:custGeom>
              <a:avLst/>
              <a:gdLst/>
              <a:ahLst/>
              <a:cxnLst/>
              <a:rect r="r" b="b" t="t" l="l"/>
              <a:pathLst>
                <a:path h="17959831" w="13421360">
                  <a:moveTo>
                    <a:pt x="13421360" y="17959831"/>
                  </a:moveTo>
                  <a:lnTo>
                    <a:pt x="0" y="17959831"/>
                  </a:lnTo>
                  <a:lnTo>
                    <a:pt x="0" y="0"/>
                  </a:lnTo>
                  <a:lnTo>
                    <a:pt x="13421360" y="0"/>
                  </a:lnTo>
                  <a:lnTo>
                    <a:pt x="13421360" y="17959831"/>
                  </a:lnTo>
                  <a:close/>
                </a:path>
              </a:pathLst>
            </a:custGeom>
            <a:blipFill>
              <a:blip r:embed="rId3"/>
              <a:stretch>
                <a:fillRect l="0" t="-1130" r="0" b="-1130"/>
              </a:stretch>
            </a:blipFill>
          </p:spPr>
        </p:sp>
        <p:sp>
          <p:nvSpPr>
            <p:cNvPr name="Freeform 48" id="48"/>
            <p:cNvSpPr/>
            <p:nvPr/>
          </p:nvSpPr>
          <p:spPr>
            <a:xfrm flipH="false" flipV="false" rot="0">
              <a:off x="0" y="0"/>
              <a:ext cx="14630400" cy="19050000"/>
            </a:xfrm>
            <a:custGeom>
              <a:avLst/>
              <a:gdLst/>
              <a:ahLst/>
              <a:cxnLst/>
              <a:rect r="r" b="b" t="t" l="l"/>
              <a:pathLst>
                <a:path h="19050000" w="14630400">
                  <a:moveTo>
                    <a:pt x="14630400" y="19050000"/>
                  </a:moveTo>
                  <a:lnTo>
                    <a:pt x="0" y="19050000"/>
                  </a:lnTo>
                  <a:lnTo>
                    <a:pt x="0" y="0"/>
                  </a:lnTo>
                  <a:lnTo>
                    <a:pt x="14630400" y="0"/>
                  </a:lnTo>
                  <a:lnTo>
                    <a:pt x="14630400" y="19050000"/>
                  </a:lnTo>
                  <a:close/>
                </a:path>
              </a:pathLst>
            </a:custGeom>
            <a:blipFill>
              <a:blip r:embed="rId4"/>
              <a:stretch>
                <a:fillRect l="0" t="-32" r="0" b="-32"/>
              </a:stretch>
            </a:blipFill>
          </p:spPr>
        </p:sp>
      </p:grpSp>
      <p:sp>
        <p:nvSpPr>
          <p:cNvPr name="TextBox 49" id="49"/>
          <p:cNvSpPr txBox="true"/>
          <p:nvPr/>
        </p:nvSpPr>
        <p:spPr>
          <a:xfrm rot="0">
            <a:off x="1823464" y="1551602"/>
            <a:ext cx="5458806" cy="566305"/>
          </a:xfrm>
          <a:prstGeom prst="rect">
            <a:avLst/>
          </a:prstGeom>
        </p:spPr>
        <p:txBody>
          <a:bodyPr anchor="t" rtlCol="false" tIns="0" lIns="0" bIns="0" rIns="0">
            <a:spAutoFit/>
          </a:bodyPr>
          <a:lstStyle/>
          <a:p>
            <a:pPr algn="just">
              <a:lnSpc>
                <a:spcPts val="4079"/>
              </a:lnSpc>
            </a:pPr>
            <a:r>
              <a:rPr lang="en-US" b="true" sz="3399">
                <a:solidFill>
                  <a:srgbClr val="000B5D"/>
                </a:solidFill>
                <a:latin typeface="Poppins Bold"/>
                <a:ea typeface="Poppins Bold"/>
                <a:cs typeface="Poppins Bold"/>
                <a:sym typeface="Poppins Bold"/>
              </a:rPr>
              <a:t>Red Gingseng Korea</a:t>
            </a:r>
          </a:p>
        </p:txBody>
      </p:sp>
      <p:sp>
        <p:nvSpPr>
          <p:cNvPr name="TextBox 50" id="50"/>
          <p:cNvSpPr txBox="true"/>
          <p:nvPr/>
        </p:nvSpPr>
        <p:spPr>
          <a:xfrm rot="0">
            <a:off x="1823464" y="2651734"/>
            <a:ext cx="5458806" cy="552450"/>
          </a:xfrm>
          <a:prstGeom prst="rect">
            <a:avLst/>
          </a:prstGeom>
        </p:spPr>
        <p:txBody>
          <a:bodyPr anchor="t" rtlCol="false" tIns="0" lIns="0" bIns="0" rIns="0">
            <a:spAutoFit/>
          </a:bodyPr>
          <a:lstStyle/>
          <a:p>
            <a:pPr algn="just">
              <a:lnSpc>
                <a:spcPts val="4079"/>
              </a:lnSpc>
            </a:pPr>
            <a:r>
              <a:rPr lang="en-US" b="true" sz="3399">
                <a:solidFill>
                  <a:srgbClr val="000B5D"/>
                </a:solidFill>
                <a:latin typeface="Poppins Bold"/>
                <a:ea typeface="Poppins Bold"/>
                <a:cs typeface="Poppins Bold"/>
                <a:sym typeface="Poppins Bold"/>
              </a:rPr>
              <a:t>Glukosamin</a:t>
            </a:r>
          </a:p>
        </p:txBody>
      </p:sp>
      <p:sp>
        <p:nvSpPr>
          <p:cNvPr name="TextBox 51" id="51"/>
          <p:cNvSpPr txBox="true"/>
          <p:nvPr/>
        </p:nvSpPr>
        <p:spPr>
          <a:xfrm rot="0">
            <a:off x="1823464" y="3751867"/>
            <a:ext cx="5458806" cy="552450"/>
          </a:xfrm>
          <a:prstGeom prst="rect">
            <a:avLst/>
          </a:prstGeom>
        </p:spPr>
        <p:txBody>
          <a:bodyPr anchor="t" rtlCol="false" tIns="0" lIns="0" bIns="0" rIns="0">
            <a:spAutoFit/>
          </a:bodyPr>
          <a:lstStyle/>
          <a:p>
            <a:pPr algn="just">
              <a:lnSpc>
                <a:spcPts val="4079"/>
              </a:lnSpc>
            </a:pPr>
            <a:r>
              <a:rPr lang="en-US" b="true" sz="3399">
                <a:solidFill>
                  <a:srgbClr val="000B5D"/>
                </a:solidFill>
                <a:latin typeface="Poppins Bold"/>
                <a:ea typeface="Poppins Bold"/>
                <a:cs typeface="Poppins Bold"/>
                <a:sym typeface="Poppins Bold"/>
              </a:rPr>
              <a:t>Silver ion</a:t>
            </a:r>
          </a:p>
        </p:txBody>
      </p:sp>
      <p:sp>
        <p:nvSpPr>
          <p:cNvPr name="TextBox 52" id="52"/>
          <p:cNvSpPr txBox="true"/>
          <p:nvPr/>
        </p:nvSpPr>
        <p:spPr>
          <a:xfrm rot="0">
            <a:off x="1823464" y="4975931"/>
            <a:ext cx="5458806" cy="552450"/>
          </a:xfrm>
          <a:prstGeom prst="rect">
            <a:avLst/>
          </a:prstGeom>
        </p:spPr>
        <p:txBody>
          <a:bodyPr anchor="t" rtlCol="false" tIns="0" lIns="0" bIns="0" rIns="0">
            <a:spAutoFit/>
          </a:bodyPr>
          <a:lstStyle/>
          <a:p>
            <a:pPr algn="just">
              <a:lnSpc>
                <a:spcPts val="4079"/>
              </a:lnSpc>
            </a:pPr>
            <a:r>
              <a:rPr lang="en-US" b="true" sz="3399">
                <a:solidFill>
                  <a:srgbClr val="000B5D"/>
                </a:solidFill>
                <a:latin typeface="Poppins Bold"/>
                <a:ea typeface="Poppins Bold"/>
                <a:cs typeface="Poppins Bold"/>
                <a:sym typeface="Poppins Bold"/>
              </a:rPr>
              <a:t>Saponin</a:t>
            </a:r>
          </a:p>
        </p:txBody>
      </p:sp>
      <p:sp>
        <p:nvSpPr>
          <p:cNvPr name="TextBox 53" id="53"/>
          <p:cNvSpPr txBox="true"/>
          <p:nvPr/>
        </p:nvSpPr>
        <p:spPr>
          <a:xfrm rot="0">
            <a:off x="1823464" y="6066042"/>
            <a:ext cx="5458806" cy="552450"/>
          </a:xfrm>
          <a:prstGeom prst="rect">
            <a:avLst/>
          </a:prstGeom>
        </p:spPr>
        <p:txBody>
          <a:bodyPr anchor="t" rtlCol="false" tIns="0" lIns="0" bIns="0" rIns="0">
            <a:spAutoFit/>
          </a:bodyPr>
          <a:lstStyle/>
          <a:p>
            <a:pPr algn="just">
              <a:lnSpc>
                <a:spcPts val="4079"/>
              </a:lnSpc>
            </a:pPr>
            <a:r>
              <a:rPr lang="en-US" b="true" sz="3399">
                <a:solidFill>
                  <a:srgbClr val="000B5D"/>
                </a:solidFill>
                <a:latin typeface="Poppins Bold"/>
                <a:ea typeface="Poppins Bold"/>
                <a:cs typeface="Poppins Bold"/>
                <a:sym typeface="Poppins Bold"/>
              </a:rPr>
              <a:t>Magnesium</a:t>
            </a:r>
          </a:p>
        </p:txBody>
      </p:sp>
      <p:sp>
        <p:nvSpPr>
          <p:cNvPr name="TextBox 54" id="54"/>
          <p:cNvSpPr txBox="true"/>
          <p:nvPr/>
        </p:nvSpPr>
        <p:spPr>
          <a:xfrm rot="0">
            <a:off x="1823464" y="7052264"/>
            <a:ext cx="5458806" cy="552450"/>
          </a:xfrm>
          <a:prstGeom prst="rect">
            <a:avLst/>
          </a:prstGeom>
        </p:spPr>
        <p:txBody>
          <a:bodyPr anchor="t" rtlCol="false" tIns="0" lIns="0" bIns="0" rIns="0">
            <a:spAutoFit/>
          </a:bodyPr>
          <a:lstStyle/>
          <a:p>
            <a:pPr algn="just">
              <a:lnSpc>
                <a:spcPts val="4079"/>
              </a:lnSpc>
            </a:pPr>
            <a:r>
              <a:rPr lang="en-US" b="true" sz="3399">
                <a:solidFill>
                  <a:srgbClr val="000B5D"/>
                </a:solidFill>
                <a:latin typeface="Poppins Bold"/>
                <a:ea typeface="Poppins Bold"/>
                <a:cs typeface="Poppins Bold"/>
                <a:sym typeface="Poppins Bold"/>
              </a:rPr>
              <a:t>Spirulina</a:t>
            </a:r>
          </a:p>
        </p:txBody>
      </p:sp>
    </p:spTree>
  </p:cSld>
  <p:clrMapOvr>
    <a:masterClrMapping/>
  </p:clrMapOvr>
  <p:transition spd="fast">
    <p:circle/>
  </p:transition>
</p:sld>
</file>

<file path=ppt/slides/slide5.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grpSp>
        <p:nvGrpSpPr>
          <p:cNvPr name="Group 2" id="2"/>
          <p:cNvGrpSpPr/>
          <p:nvPr/>
        </p:nvGrpSpPr>
        <p:grpSpPr>
          <a:xfrm rot="0">
            <a:off x="-2082144" y="7508914"/>
            <a:ext cx="9130692" cy="1810397"/>
            <a:chOff x="0" y="0"/>
            <a:chExt cx="3522868" cy="698500"/>
          </a:xfrm>
        </p:grpSpPr>
        <p:sp>
          <p:nvSpPr>
            <p:cNvPr name="Freeform 3" id="3"/>
            <p:cNvSpPr/>
            <p:nvPr/>
          </p:nvSpPr>
          <p:spPr>
            <a:xfrm flipH="false" flipV="false" rot="0">
              <a:off x="1465" y="0"/>
              <a:ext cx="3519937" cy="698500"/>
            </a:xfrm>
            <a:custGeom>
              <a:avLst/>
              <a:gdLst/>
              <a:ahLst/>
              <a:cxnLst/>
              <a:rect r="r" b="b" t="t" l="l"/>
              <a:pathLst>
                <a:path h="698500" w="3519937">
                  <a:moveTo>
                    <a:pt x="3517565" y="355846"/>
                  </a:moveTo>
                  <a:lnTo>
                    <a:pt x="3322041" y="691904"/>
                  </a:lnTo>
                  <a:cubicBezTo>
                    <a:pt x="3319664" y="695988"/>
                    <a:pt x="3315297" y="698500"/>
                    <a:pt x="3310572" y="698500"/>
                  </a:cubicBezTo>
                  <a:lnTo>
                    <a:pt x="209366" y="698500"/>
                  </a:lnTo>
                  <a:cubicBezTo>
                    <a:pt x="204642" y="698500"/>
                    <a:pt x="200273" y="695988"/>
                    <a:pt x="197897" y="691904"/>
                  </a:cubicBezTo>
                  <a:lnTo>
                    <a:pt x="2373" y="355846"/>
                  </a:lnTo>
                  <a:cubicBezTo>
                    <a:pt x="0" y="351769"/>
                    <a:pt x="0" y="346731"/>
                    <a:pt x="2373" y="342654"/>
                  </a:cubicBezTo>
                  <a:lnTo>
                    <a:pt x="197897" y="6596"/>
                  </a:lnTo>
                  <a:cubicBezTo>
                    <a:pt x="200273" y="2512"/>
                    <a:pt x="204642" y="0"/>
                    <a:pt x="209366" y="0"/>
                  </a:cubicBezTo>
                  <a:lnTo>
                    <a:pt x="3310572" y="0"/>
                  </a:lnTo>
                  <a:cubicBezTo>
                    <a:pt x="3315297" y="0"/>
                    <a:pt x="3319664" y="2512"/>
                    <a:pt x="3322041" y="6596"/>
                  </a:cubicBezTo>
                  <a:lnTo>
                    <a:pt x="3517565" y="342654"/>
                  </a:lnTo>
                  <a:cubicBezTo>
                    <a:pt x="3519937" y="346731"/>
                    <a:pt x="3519937" y="351769"/>
                    <a:pt x="3517565" y="355846"/>
                  </a:cubicBezTo>
                  <a:close/>
                </a:path>
              </a:pathLst>
            </a:custGeom>
            <a:solidFill>
              <a:srgbClr val="00ADEF"/>
            </a:solidFill>
          </p:spPr>
        </p:sp>
        <p:sp>
          <p:nvSpPr>
            <p:cNvPr name="TextBox 4" id="4"/>
            <p:cNvSpPr txBox="true"/>
            <p:nvPr/>
          </p:nvSpPr>
          <p:spPr>
            <a:xfrm>
              <a:off x="114300" y="19050"/>
              <a:ext cx="3294268" cy="679450"/>
            </a:xfrm>
            <a:prstGeom prst="rect">
              <a:avLst/>
            </a:prstGeom>
          </p:spPr>
          <p:txBody>
            <a:bodyPr anchor="ctr" rtlCol="false" tIns="42333" lIns="42333" bIns="42333" rIns="42333"/>
            <a:lstStyle/>
            <a:p>
              <a:pPr algn="ctr">
                <a:lnSpc>
                  <a:spcPts val="1980"/>
                </a:lnSpc>
              </a:pPr>
            </a:p>
          </p:txBody>
        </p:sp>
      </p:grpSp>
      <p:grpSp>
        <p:nvGrpSpPr>
          <p:cNvPr name="Group 5" id="5"/>
          <p:cNvGrpSpPr/>
          <p:nvPr/>
        </p:nvGrpSpPr>
        <p:grpSpPr>
          <a:xfrm rot="0">
            <a:off x="-1857420" y="8045202"/>
            <a:ext cx="14463877" cy="5118021"/>
            <a:chOff x="0" y="0"/>
            <a:chExt cx="1974009" cy="698500"/>
          </a:xfrm>
        </p:grpSpPr>
        <p:sp>
          <p:nvSpPr>
            <p:cNvPr name="Freeform 6" id="6"/>
            <p:cNvSpPr/>
            <p:nvPr/>
          </p:nvSpPr>
          <p:spPr>
            <a:xfrm flipH="false" flipV="false" rot="0">
              <a:off x="925" y="0"/>
              <a:ext cx="1972158" cy="698500"/>
            </a:xfrm>
            <a:custGeom>
              <a:avLst/>
              <a:gdLst/>
              <a:ahLst/>
              <a:cxnLst/>
              <a:rect r="r" b="b" t="t" l="l"/>
              <a:pathLst>
                <a:path h="698500" w="1972158">
                  <a:moveTo>
                    <a:pt x="1970661" y="353414"/>
                  </a:moveTo>
                  <a:lnTo>
                    <a:pt x="1772306" y="694336"/>
                  </a:lnTo>
                  <a:cubicBezTo>
                    <a:pt x="1770806" y="696914"/>
                    <a:pt x="1768049" y="698500"/>
                    <a:pt x="1765066" y="698500"/>
                  </a:cubicBezTo>
                  <a:lnTo>
                    <a:pt x="207092" y="698500"/>
                  </a:lnTo>
                  <a:cubicBezTo>
                    <a:pt x="204110" y="698500"/>
                    <a:pt x="201352" y="696914"/>
                    <a:pt x="199852" y="694336"/>
                  </a:cubicBezTo>
                  <a:lnTo>
                    <a:pt x="1498" y="353414"/>
                  </a:lnTo>
                  <a:cubicBezTo>
                    <a:pt x="0" y="350840"/>
                    <a:pt x="0" y="347660"/>
                    <a:pt x="1498" y="345086"/>
                  </a:cubicBezTo>
                  <a:lnTo>
                    <a:pt x="199852" y="4164"/>
                  </a:lnTo>
                  <a:cubicBezTo>
                    <a:pt x="201352" y="1586"/>
                    <a:pt x="204110" y="0"/>
                    <a:pt x="207092" y="0"/>
                  </a:cubicBezTo>
                  <a:lnTo>
                    <a:pt x="1765066" y="0"/>
                  </a:lnTo>
                  <a:cubicBezTo>
                    <a:pt x="1768049" y="0"/>
                    <a:pt x="1770806" y="1586"/>
                    <a:pt x="1772306" y="4164"/>
                  </a:cubicBezTo>
                  <a:lnTo>
                    <a:pt x="1970661" y="345086"/>
                  </a:lnTo>
                  <a:cubicBezTo>
                    <a:pt x="1972158" y="347660"/>
                    <a:pt x="1972158" y="350840"/>
                    <a:pt x="1970661" y="353414"/>
                  </a:cubicBezTo>
                  <a:close/>
                </a:path>
              </a:pathLst>
            </a:custGeom>
            <a:solidFill>
              <a:srgbClr val="000B5D"/>
            </a:solidFill>
          </p:spPr>
        </p:sp>
        <p:sp>
          <p:nvSpPr>
            <p:cNvPr name="TextBox 7" id="7"/>
            <p:cNvSpPr txBox="true"/>
            <p:nvPr/>
          </p:nvSpPr>
          <p:spPr>
            <a:xfrm>
              <a:off x="114300" y="19050"/>
              <a:ext cx="1745409" cy="679450"/>
            </a:xfrm>
            <a:prstGeom prst="rect">
              <a:avLst/>
            </a:prstGeom>
          </p:spPr>
          <p:txBody>
            <a:bodyPr anchor="ctr" rtlCol="false" tIns="42333" lIns="42333" bIns="42333" rIns="42333"/>
            <a:lstStyle/>
            <a:p>
              <a:pPr algn="ctr">
                <a:lnSpc>
                  <a:spcPts val="1980"/>
                </a:lnSpc>
              </a:pPr>
            </a:p>
          </p:txBody>
        </p:sp>
      </p:grpSp>
      <p:grpSp>
        <p:nvGrpSpPr>
          <p:cNvPr name="Group 8" id="8"/>
          <p:cNvGrpSpPr/>
          <p:nvPr/>
        </p:nvGrpSpPr>
        <p:grpSpPr>
          <a:xfrm rot="0">
            <a:off x="7994327" y="1433181"/>
            <a:ext cx="2451143" cy="524278"/>
            <a:chOff x="0" y="0"/>
            <a:chExt cx="3265677" cy="698500"/>
          </a:xfrm>
        </p:grpSpPr>
        <p:sp>
          <p:nvSpPr>
            <p:cNvPr name="Freeform 9" id="9"/>
            <p:cNvSpPr/>
            <p:nvPr/>
          </p:nvSpPr>
          <p:spPr>
            <a:xfrm flipH="false" flipV="false" rot="0">
              <a:off x="5459" y="0"/>
              <a:ext cx="3254759" cy="698500"/>
            </a:xfrm>
            <a:custGeom>
              <a:avLst/>
              <a:gdLst/>
              <a:ahLst/>
              <a:cxnLst/>
              <a:rect r="r" b="b" t="t" l="l"/>
              <a:pathLst>
                <a:path h="698500" w="3254759">
                  <a:moveTo>
                    <a:pt x="3245922" y="373820"/>
                  </a:moveTo>
                  <a:lnTo>
                    <a:pt x="3071313" y="673930"/>
                  </a:lnTo>
                  <a:cubicBezTo>
                    <a:pt x="3062462" y="689142"/>
                    <a:pt x="3046191" y="698500"/>
                    <a:pt x="3028591" y="698500"/>
                  </a:cubicBezTo>
                  <a:lnTo>
                    <a:pt x="226167" y="698500"/>
                  </a:lnTo>
                  <a:cubicBezTo>
                    <a:pt x="208568" y="698500"/>
                    <a:pt x="192296" y="689142"/>
                    <a:pt x="183446" y="673930"/>
                  </a:cubicBezTo>
                  <a:lnTo>
                    <a:pt x="8836" y="373820"/>
                  </a:lnTo>
                  <a:cubicBezTo>
                    <a:pt x="0" y="358632"/>
                    <a:pt x="0" y="339868"/>
                    <a:pt x="8836" y="324680"/>
                  </a:cubicBezTo>
                  <a:lnTo>
                    <a:pt x="183446" y="24570"/>
                  </a:lnTo>
                  <a:cubicBezTo>
                    <a:pt x="192296" y="9358"/>
                    <a:pt x="208568" y="0"/>
                    <a:pt x="226167" y="0"/>
                  </a:cubicBezTo>
                  <a:lnTo>
                    <a:pt x="3028591" y="0"/>
                  </a:lnTo>
                  <a:cubicBezTo>
                    <a:pt x="3046191" y="0"/>
                    <a:pt x="3062462" y="9358"/>
                    <a:pt x="3071313" y="24570"/>
                  </a:cubicBezTo>
                  <a:lnTo>
                    <a:pt x="3245922" y="324680"/>
                  </a:lnTo>
                  <a:cubicBezTo>
                    <a:pt x="3254759" y="339868"/>
                    <a:pt x="3254759" y="358632"/>
                    <a:pt x="3245922" y="373820"/>
                  </a:cubicBezTo>
                  <a:close/>
                </a:path>
              </a:pathLst>
            </a:custGeom>
            <a:solidFill>
              <a:srgbClr val="000B5D"/>
            </a:solidFill>
          </p:spPr>
        </p:sp>
        <p:sp>
          <p:nvSpPr>
            <p:cNvPr name="TextBox 10" id="10"/>
            <p:cNvSpPr txBox="true"/>
            <p:nvPr/>
          </p:nvSpPr>
          <p:spPr>
            <a:xfrm>
              <a:off x="114300" y="19050"/>
              <a:ext cx="3037077" cy="679450"/>
            </a:xfrm>
            <a:prstGeom prst="rect">
              <a:avLst/>
            </a:prstGeom>
          </p:spPr>
          <p:txBody>
            <a:bodyPr anchor="ctr" rtlCol="false" tIns="42333" lIns="42333" bIns="42333" rIns="42333"/>
            <a:lstStyle/>
            <a:p>
              <a:pPr algn="ctr">
                <a:lnSpc>
                  <a:spcPts val="1980"/>
                </a:lnSpc>
              </a:pPr>
            </a:p>
          </p:txBody>
        </p:sp>
      </p:grpSp>
      <p:grpSp>
        <p:nvGrpSpPr>
          <p:cNvPr name="Group 11" id="11"/>
          <p:cNvGrpSpPr/>
          <p:nvPr/>
        </p:nvGrpSpPr>
        <p:grpSpPr>
          <a:xfrm rot="0">
            <a:off x="7994327" y="2734716"/>
            <a:ext cx="2451143" cy="524278"/>
            <a:chOff x="0" y="0"/>
            <a:chExt cx="3265677" cy="698500"/>
          </a:xfrm>
        </p:grpSpPr>
        <p:sp>
          <p:nvSpPr>
            <p:cNvPr name="Freeform 12" id="12"/>
            <p:cNvSpPr/>
            <p:nvPr/>
          </p:nvSpPr>
          <p:spPr>
            <a:xfrm flipH="false" flipV="false" rot="0">
              <a:off x="5459" y="0"/>
              <a:ext cx="3254759" cy="698500"/>
            </a:xfrm>
            <a:custGeom>
              <a:avLst/>
              <a:gdLst/>
              <a:ahLst/>
              <a:cxnLst/>
              <a:rect r="r" b="b" t="t" l="l"/>
              <a:pathLst>
                <a:path h="698500" w="3254759">
                  <a:moveTo>
                    <a:pt x="3245922" y="373820"/>
                  </a:moveTo>
                  <a:lnTo>
                    <a:pt x="3071313" y="673930"/>
                  </a:lnTo>
                  <a:cubicBezTo>
                    <a:pt x="3062462" y="689142"/>
                    <a:pt x="3046191" y="698500"/>
                    <a:pt x="3028591" y="698500"/>
                  </a:cubicBezTo>
                  <a:lnTo>
                    <a:pt x="226167" y="698500"/>
                  </a:lnTo>
                  <a:cubicBezTo>
                    <a:pt x="208568" y="698500"/>
                    <a:pt x="192296" y="689142"/>
                    <a:pt x="183446" y="673930"/>
                  </a:cubicBezTo>
                  <a:lnTo>
                    <a:pt x="8836" y="373820"/>
                  </a:lnTo>
                  <a:cubicBezTo>
                    <a:pt x="0" y="358632"/>
                    <a:pt x="0" y="339868"/>
                    <a:pt x="8836" y="324680"/>
                  </a:cubicBezTo>
                  <a:lnTo>
                    <a:pt x="183446" y="24570"/>
                  </a:lnTo>
                  <a:cubicBezTo>
                    <a:pt x="192296" y="9358"/>
                    <a:pt x="208568" y="0"/>
                    <a:pt x="226167" y="0"/>
                  </a:cubicBezTo>
                  <a:lnTo>
                    <a:pt x="3028591" y="0"/>
                  </a:lnTo>
                  <a:cubicBezTo>
                    <a:pt x="3046191" y="0"/>
                    <a:pt x="3062462" y="9358"/>
                    <a:pt x="3071313" y="24570"/>
                  </a:cubicBezTo>
                  <a:lnTo>
                    <a:pt x="3245922" y="324680"/>
                  </a:lnTo>
                  <a:cubicBezTo>
                    <a:pt x="3254759" y="339868"/>
                    <a:pt x="3254759" y="358632"/>
                    <a:pt x="3245922" y="373820"/>
                  </a:cubicBezTo>
                  <a:close/>
                </a:path>
              </a:pathLst>
            </a:custGeom>
            <a:solidFill>
              <a:srgbClr val="000B5D"/>
            </a:solidFill>
          </p:spPr>
        </p:sp>
        <p:sp>
          <p:nvSpPr>
            <p:cNvPr name="TextBox 13" id="13"/>
            <p:cNvSpPr txBox="true"/>
            <p:nvPr/>
          </p:nvSpPr>
          <p:spPr>
            <a:xfrm>
              <a:off x="114300" y="19050"/>
              <a:ext cx="3037077" cy="679450"/>
            </a:xfrm>
            <a:prstGeom prst="rect">
              <a:avLst/>
            </a:prstGeom>
          </p:spPr>
          <p:txBody>
            <a:bodyPr anchor="ctr" rtlCol="false" tIns="42333" lIns="42333" bIns="42333" rIns="42333"/>
            <a:lstStyle/>
            <a:p>
              <a:pPr algn="ctr">
                <a:lnSpc>
                  <a:spcPts val="1980"/>
                </a:lnSpc>
              </a:pPr>
            </a:p>
          </p:txBody>
        </p:sp>
      </p:grpSp>
      <p:grpSp>
        <p:nvGrpSpPr>
          <p:cNvPr name="Group 14" id="14"/>
          <p:cNvGrpSpPr/>
          <p:nvPr/>
        </p:nvGrpSpPr>
        <p:grpSpPr>
          <a:xfrm rot="0">
            <a:off x="7956714" y="1779138"/>
            <a:ext cx="6426036" cy="730614"/>
            <a:chOff x="0" y="0"/>
            <a:chExt cx="6143581" cy="698500"/>
          </a:xfrm>
        </p:grpSpPr>
        <p:sp>
          <p:nvSpPr>
            <p:cNvPr name="Freeform 15" id="15"/>
            <p:cNvSpPr/>
            <p:nvPr/>
          </p:nvSpPr>
          <p:spPr>
            <a:xfrm flipH="false" flipV="false" rot="0">
              <a:off x="2082" y="0"/>
              <a:ext cx="6139417" cy="698500"/>
            </a:xfrm>
            <a:custGeom>
              <a:avLst/>
              <a:gdLst/>
              <a:ahLst/>
              <a:cxnLst/>
              <a:rect r="r" b="b" t="t" l="l"/>
              <a:pathLst>
                <a:path h="698500" w="6139417">
                  <a:moveTo>
                    <a:pt x="6136046" y="358622"/>
                  </a:moveTo>
                  <a:lnTo>
                    <a:pt x="5943752" y="689128"/>
                  </a:lnTo>
                  <a:cubicBezTo>
                    <a:pt x="5940376" y="694930"/>
                    <a:pt x="5934169" y="698500"/>
                    <a:pt x="5927456" y="698500"/>
                  </a:cubicBezTo>
                  <a:lnTo>
                    <a:pt x="211961" y="698500"/>
                  </a:lnTo>
                  <a:cubicBezTo>
                    <a:pt x="205248" y="698500"/>
                    <a:pt x="199041" y="694930"/>
                    <a:pt x="195665" y="689128"/>
                  </a:cubicBezTo>
                  <a:lnTo>
                    <a:pt x="3371" y="358622"/>
                  </a:lnTo>
                  <a:cubicBezTo>
                    <a:pt x="0" y="352829"/>
                    <a:pt x="0" y="345671"/>
                    <a:pt x="3371" y="339878"/>
                  </a:cubicBezTo>
                  <a:lnTo>
                    <a:pt x="195665" y="9372"/>
                  </a:lnTo>
                  <a:cubicBezTo>
                    <a:pt x="199041" y="3570"/>
                    <a:pt x="205248" y="0"/>
                    <a:pt x="211961" y="0"/>
                  </a:cubicBezTo>
                  <a:lnTo>
                    <a:pt x="5927456" y="0"/>
                  </a:lnTo>
                  <a:cubicBezTo>
                    <a:pt x="5934169" y="0"/>
                    <a:pt x="5940376" y="3570"/>
                    <a:pt x="5943752" y="9372"/>
                  </a:cubicBezTo>
                  <a:lnTo>
                    <a:pt x="6136046" y="339878"/>
                  </a:lnTo>
                  <a:cubicBezTo>
                    <a:pt x="6139417" y="345671"/>
                    <a:pt x="6139417" y="352829"/>
                    <a:pt x="6136046" y="358622"/>
                  </a:cubicBezTo>
                  <a:close/>
                </a:path>
              </a:pathLst>
            </a:custGeom>
            <a:solidFill>
              <a:srgbClr val="FFFFFF"/>
            </a:solidFill>
            <a:ln w="47625" cap="sq">
              <a:solidFill>
                <a:srgbClr val="000B5D"/>
              </a:solidFill>
              <a:prstDash val="solid"/>
              <a:miter/>
            </a:ln>
          </p:spPr>
        </p:sp>
        <p:sp>
          <p:nvSpPr>
            <p:cNvPr name="TextBox 16" id="16"/>
            <p:cNvSpPr txBox="true"/>
            <p:nvPr/>
          </p:nvSpPr>
          <p:spPr>
            <a:xfrm>
              <a:off x="114300" y="19050"/>
              <a:ext cx="5914981" cy="679450"/>
            </a:xfrm>
            <a:prstGeom prst="rect">
              <a:avLst/>
            </a:prstGeom>
          </p:spPr>
          <p:txBody>
            <a:bodyPr anchor="ctr" rtlCol="false" tIns="42333" lIns="42333" bIns="42333" rIns="42333"/>
            <a:lstStyle/>
            <a:p>
              <a:pPr algn="ctr">
                <a:lnSpc>
                  <a:spcPts val="1980"/>
                </a:lnSpc>
              </a:pPr>
            </a:p>
          </p:txBody>
        </p:sp>
      </p:grpSp>
      <p:grpSp>
        <p:nvGrpSpPr>
          <p:cNvPr name="Group 17" id="17"/>
          <p:cNvGrpSpPr/>
          <p:nvPr/>
        </p:nvGrpSpPr>
        <p:grpSpPr>
          <a:xfrm rot="0">
            <a:off x="7956714" y="3080672"/>
            <a:ext cx="6426036" cy="730614"/>
            <a:chOff x="0" y="0"/>
            <a:chExt cx="6143581" cy="698500"/>
          </a:xfrm>
        </p:grpSpPr>
        <p:sp>
          <p:nvSpPr>
            <p:cNvPr name="Freeform 18" id="18"/>
            <p:cNvSpPr/>
            <p:nvPr/>
          </p:nvSpPr>
          <p:spPr>
            <a:xfrm flipH="false" flipV="false" rot="0">
              <a:off x="2082" y="0"/>
              <a:ext cx="6139417" cy="698500"/>
            </a:xfrm>
            <a:custGeom>
              <a:avLst/>
              <a:gdLst/>
              <a:ahLst/>
              <a:cxnLst/>
              <a:rect r="r" b="b" t="t" l="l"/>
              <a:pathLst>
                <a:path h="698500" w="6139417">
                  <a:moveTo>
                    <a:pt x="6136046" y="358622"/>
                  </a:moveTo>
                  <a:lnTo>
                    <a:pt x="5943752" y="689128"/>
                  </a:lnTo>
                  <a:cubicBezTo>
                    <a:pt x="5940376" y="694930"/>
                    <a:pt x="5934169" y="698500"/>
                    <a:pt x="5927456" y="698500"/>
                  </a:cubicBezTo>
                  <a:lnTo>
                    <a:pt x="211961" y="698500"/>
                  </a:lnTo>
                  <a:cubicBezTo>
                    <a:pt x="205248" y="698500"/>
                    <a:pt x="199041" y="694930"/>
                    <a:pt x="195665" y="689128"/>
                  </a:cubicBezTo>
                  <a:lnTo>
                    <a:pt x="3371" y="358622"/>
                  </a:lnTo>
                  <a:cubicBezTo>
                    <a:pt x="0" y="352829"/>
                    <a:pt x="0" y="345671"/>
                    <a:pt x="3371" y="339878"/>
                  </a:cubicBezTo>
                  <a:lnTo>
                    <a:pt x="195665" y="9372"/>
                  </a:lnTo>
                  <a:cubicBezTo>
                    <a:pt x="199041" y="3570"/>
                    <a:pt x="205248" y="0"/>
                    <a:pt x="211961" y="0"/>
                  </a:cubicBezTo>
                  <a:lnTo>
                    <a:pt x="5927456" y="0"/>
                  </a:lnTo>
                  <a:cubicBezTo>
                    <a:pt x="5934169" y="0"/>
                    <a:pt x="5940376" y="3570"/>
                    <a:pt x="5943752" y="9372"/>
                  </a:cubicBezTo>
                  <a:lnTo>
                    <a:pt x="6136046" y="339878"/>
                  </a:lnTo>
                  <a:cubicBezTo>
                    <a:pt x="6139417" y="345671"/>
                    <a:pt x="6139417" y="352829"/>
                    <a:pt x="6136046" y="358622"/>
                  </a:cubicBezTo>
                  <a:close/>
                </a:path>
              </a:pathLst>
            </a:custGeom>
            <a:solidFill>
              <a:srgbClr val="FFFFFF"/>
            </a:solidFill>
            <a:ln w="47625" cap="sq">
              <a:solidFill>
                <a:srgbClr val="000B5D"/>
              </a:solidFill>
              <a:prstDash val="solid"/>
              <a:miter/>
            </a:ln>
          </p:spPr>
        </p:sp>
        <p:sp>
          <p:nvSpPr>
            <p:cNvPr name="TextBox 19" id="19"/>
            <p:cNvSpPr txBox="true"/>
            <p:nvPr/>
          </p:nvSpPr>
          <p:spPr>
            <a:xfrm>
              <a:off x="114300" y="19050"/>
              <a:ext cx="5914981" cy="679450"/>
            </a:xfrm>
            <a:prstGeom prst="rect">
              <a:avLst/>
            </a:prstGeom>
          </p:spPr>
          <p:txBody>
            <a:bodyPr anchor="ctr" rtlCol="false" tIns="42333" lIns="42333" bIns="42333" rIns="42333"/>
            <a:lstStyle/>
            <a:p>
              <a:pPr algn="ctr">
                <a:lnSpc>
                  <a:spcPts val="1980"/>
                </a:lnSpc>
              </a:pPr>
            </a:p>
          </p:txBody>
        </p:sp>
      </p:grpSp>
      <p:grpSp>
        <p:nvGrpSpPr>
          <p:cNvPr name="Group 20" id="20"/>
          <p:cNvGrpSpPr/>
          <p:nvPr/>
        </p:nvGrpSpPr>
        <p:grpSpPr>
          <a:xfrm rot="0">
            <a:off x="7293190" y="1208218"/>
            <a:ext cx="1327049" cy="1140432"/>
            <a:chOff x="0" y="0"/>
            <a:chExt cx="812800" cy="698500"/>
          </a:xfrm>
        </p:grpSpPr>
        <p:sp>
          <p:nvSpPr>
            <p:cNvPr name="Freeform 21" id="21"/>
            <p:cNvSpPr/>
            <p:nvPr/>
          </p:nvSpPr>
          <p:spPr>
            <a:xfrm flipH="false" flipV="false" rot="0">
              <a:off x="10082" y="0"/>
              <a:ext cx="792635" cy="698500"/>
            </a:xfrm>
            <a:custGeom>
              <a:avLst/>
              <a:gdLst/>
              <a:ahLst/>
              <a:cxnLst/>
              <a:rect r="r" b="b" t="t" l="l"/>
              <a:pathLst>
                <a:path h="698500" w="792635">
                  <a:moveTo>
                    <a:pt x="776313" y="394633"/>
                  </a:moveTo>
                  <a:lnTo>
                    <a:pt x="625923" y="653117"/>
                  </a:lnTo>
                  <a:cubicBezTo>
                    <a:pt x="609575" y="681215"/>
                    <a:pt x="579520" y="698500"/>
                    <a:pt x="547013" y="698500"/>
                  </a:cubicBezTo>
                  <a:lnTo>
                    <a:pt x="245623" y="698500"/>
                  </a:lnTo>
                  <a:cubicBezTo>
                    <a:pt x="213116" y="698500"/>
                    <a:pt x="183061" y="681215"/>
                    <a:pt x="166713" y="653117"/>
                  </a:cubicBezTo>
                  <a:lnTo>
                    <a:pt x="16323" y="394633"/>
                  </a:lnTo>
                  <a:cubicBezTo>
                    <a:pt x="0" y="366579"/>
                    <a:pt x="0" y="331921"/>
                    <a:pt x="16323" y="303867"/>
                  </a:cubicBezTo>
                  <a:lnTo>
                    <a:pt x="166713" y="45383"/>
                  </a:lnTo>
                  <a:cubicBezTo>
                    <a:pt x="183061" y="17285"/>
                    <a:pt x="213116" y="0"/>
                    <a:pt x="245623" y="0"/>
                  </a:cubicBezTo>
                  <a:lnTo>
                    <a:pt x="547013" y="0"/>
                  </a:lnTo>
                  <a:cubicBezTo>
                    <a:pt x="579520" y="0"/>
                    <a:pt x="609575" y="17285"/>
                    <a:pt x="625923" y="45383"/>
                  </a:cubicBezTo>
                  <a:lnTo>
                    <a:pt x="776313" y="303867"/>
                  </a:lnTo>
                  <a:cubicBezTo>
                    <a:pt x="792636" y="331921"/>
                    <a:pt x="792636" y="366579"/>
                    <a:pt x="776313" y="394633"/>
                  </a:cubicBezTo>
                  <a:close/>
                </a:path>
              </a:pathLst>
            </a:custGeom>
            <a:solidFill>
              <a:srgbClr val="FFFFFF"/>
            </a:solidFill>
          </p:spPr>
        </p:sp>
        <p:sp>
          <p:nvSpPr>
            <p:cNvPr name="TextBox 22" id="22"/>
            <p:cNvSpPr txBox="true"/>
            <p:nvPr/>
          </p:nvSpPr>
          <p:spPr>
            <a:xfrm>
              <a:off x="114300" y="19050"/>
              <a:ext cx="584200" cy="679450"/>
            </a:xfrm>
            <a:prstGeom prst="rect">
              <a:avLst/>
            </a:prstGeom>
          </p:spPr>
          <p:txBody>
            <a:bodyPr anchor="ctr" rtlCol="false" tIns="42333" lIns="42333" bIns="42333" rIns="42333"/>
            <a:lstStyle/>
            <a:p>
              <a:pPr algn="ctr">
                <a:lnSpc>
                  <a:spcPts val="1980"/>
                </a:lnSpc>
              </a:pPr>
            </a:p>
          </p:txBody>
        </p:sp>
      </p:grpSp>
      <p:grpSp>
        <p:nvGrpSpPr>
          <p:cNvPr name="Group 23" id="23"/>
          <p:cNvGrpSpPr/>
          <p:nvPr/>
        </p:nvGrpSpPr>
        <p:grpSpPr>
          <a:xfrm rot="0">
            <a:off x="7293190" y="2509752"/>
            <a:ext cx="1327049" cy="1140432"/>
            <a:chOff x="0" y="0"/>
            <a:chExt cx="812800" cy="698500"/>
          </a:xfrm>
        </p:grpSpPr>
        <p:sp>
          <p:nvSpPr>
            <p:cNvPr name="Freeform 24" id="24"/>
            <p:cNvSpPr/>
            <p:nvPr/>
          </p:nvSpPr>
          <p:spPr>
            <a:xfrm flipH="false" flipV="false" rot="0">
              <a:off x="10082" y="0"/>
              <a:ext cx="792635" cy="698500"/>
            </a:xfrm>
            <a:custGeom>
              <a:avLst/>
              <a:gdLst/>
              <a:ahLst/>
              <a:cxnLst/>
              <a:rect r="r" b="b" t="t" l="l"/>
              <a:pathLst>
                <a:path h="698500" w="792635">
                  <a:moveTo>
                    <a:pt x="776313" y="394633"/>
                  </a:moveTo>
                  <a:lnTo>
                    <a:pt x="625923" y="653117"/>
                  </a:lnTo>
                  <a:cubicBezTo>
                    <a:pt x="609575" y="681215"/>
                    <a:pt x="579520" y="698500"/>
                    <a:pt x="547013" y="698500"/>
                  </a:cubicBezTo>
                  <a:lnTo>
                    <a:pt x="245623" y="698500"/>
                  </a:lnTo>
                  <a:cubicBezTo>
                    <a:pt x="213116" y="698500"/>
                    <a:pt x="183061" y="681215"/>
                    <a:pt x="166713" y="653117"/>
                  </a:cubicBezTo>
                  <a:lnTo>
                    <a:pt x="16323" y="394633"/>
                  </a:lnTo>
                  <a:cubicBezTo>
                    <a:pt x="0" y="366579"/>
                    <a:pt x="0" y="331921"/>
                    <a:pt x="16323" y="303867"/>
                  </a:cubicBezTo>
                  <a:lnTo>
                    <a:pt x="166713" y="45383"/>
                  </a:lnTo>
                  <a:cubicBezTo>
                    <a:pt x="183061" y="17285"/>
                    <a:pt x="213116" y="0"/>
                    <a:pt x="245623" y="0"/>
                  </a:cubicBezTo>
                  <a:lnTo>
                    <a:pt x="547013" y="0"/>
                  </a:lnTo>
                  <a:cubicBezTo>
                    <a:pt x="579520" y="0"/>
                    <a:pt x="609575" y="17285"/>
                    <a:pt x="625923" y="45383"/>
                  </a:cubicBezTo>
                  <a:lnTo>
                    <a:pt x="776313" y="303867"/>
                  </a:lnTo>
                  <a:cubicBezTo>
                    <a:pt x="792636" y="331921"/>
                    <a:pt x="792636" y="366579"/>
                    <a:pt x="776313" y="394633"/>
                  </a:cubicBezTo>
                  <a:close/>
                </a:path>
              </a:pathLst>
            </a:custGeom>
            <a:solidFill>
              <a:srgbClr val="FFFFFF"/>
            </a:solidFill>
          </p:spPr>
        </p:sp>
        <p:sp>
          <p:nvSpPr>
            <p:cNvPr name="TextBox 25" id="25"/>
            <p:cNvSpPr txBox="true"/>
            <p:nvPr/>
          </p:nvSpPr>
          <p:spPr>
            <a:xfrm>
              <a:off x="114300" y="19050"/>
              <a:ext cx="584200" cy="679450"/>
            </a:xfrm>
            <a:prstGeom prst="rect">
              <a:avLst/>
            </a:prstGeom>
          </p:spPr>
          <p:txBody>
            <a:bodyPr anchor="ctr" rtlCol="false" tIns="42333" lIns="42333" bIns="42333" rIns="42333"/>
            <a:lstStyle/>
            <a:p>
              <a:pPr algn="ctr">
                <a:lnSpc>
                  <a:spcPts val="1980"/>
                </a:lnSpc>
              </a:pPr>
            </a:p>
          </p:txBody>
        </p:sp>
      </p:grpSp>
      <p:grpSp>
        <p:nvGrpSpPr>
          <p:cNvPr name="Group 26" id="26"/>
          <p:cNvGrpSpPr/>
          <p:nvPr/>
        </p:nvGrpSpPr>
        <p:grpSpPr>
          <a:xfrm rot="0">
            <a:off x="7346645" y="1254859"/>
            <a:ext cx="1220139" cy="1048557"/>
            <a:chOff x="0" y="0"/>
            <a:chExt cx="812800" cy="698500"/>
          </a:xfrm>
        </p:grpSpPr>
        <p:sp>
          <p:nvSpPr>
            <p:cNvPr name="Freeform 27" id="27"/>
            <p:cNvSpPr/>
            <p:nvPr/>
          </p:nvSpPr>
          <p:spPr>
            <a:xfrm flipH="false" flipV="false" rot="0">
              <a:off x="10966" y="0"/>
              <a:ext cx="790868" cy="698500"/>
            </a:xfrm>
            <a:custGeom>
              <a:avLst/>
              <a:gdLst/>
              <a:ahLst/>
              <a:cxnLst/>
              <a:rect r="r" b="b" t="t" l="l"/>
              <a:pathLst>
                <a:path h="698500" w="790868">
                  <a:moveTo>
                    <a:pt x="773116" y="398610"/>
                  </a:moveTo>
                  <a:lnTo>
                    <a:pt x="627352" y="649141"/>
                  </a:lnTo>
                  <a:cubicBezTo>
                    <a:pt x="609572" y="679700"/>
                    <a:pt x="576884" y="698500"/>
                    <a:pt x="541528" y="698500"/>
                  </a:cubicBezTo>
                  <a:lnTo>
                    <a:pt x="249340" y="698500"/>
                  </a:lnTo>
                  <a:cubicBezTo>
                    <a:pt x="213984" y="698500"/>
                    <a:pt x="181296" y="679700"/>
                    <a:pt x="163516" y="649141"/>
                  </a:cubicBezTo>
                  <a:lnTo>
                    <a:pt x="17752" y="398610"/>
                  </a:lnTo>
                  <a:cubicBezTo>
                    <a:pt x="0" y="368097"/>
                    <a:pt x="0" y="330403"/>
                    <a:pt x="17752" y="299890"/>
                  </a:cubicBezTo>
                  <a:lnTo>
                    <a:pt x="163516" y="49360"/>
                  </a:lnTo>
                  <a:cubicBezTo>
                    <a:pt x="181296" y="18800"/>
                    <a:pt x="213984" y="0"/>
                    <a:pt x="249340" y="0"/>
                  </a:cubicBezTo>
                  <a:lnTo>
                    <a:pt x="541528" y="0"/>
                  </a:lnTo>
                  <a:cubicBezTo>
                    <a:pt x="576884" y="0"/>
                    <a:pt x="609572" y="18800"/>
                    <a:pt x="627352" y="49360"/>
                  </a:cubicBezTo>
                  <a:lnTo>
                    <a:pt x="773116" y="299890"/>
                  </a:lnTo>
                  <a:cubicBezTo>
                    <a:pt x="790868" y="330403"/>
                    <a:pt x="790868" y="368097"/>
                    <a:pt x="773116" y="398610"/>
                  </a:cubicBezTo>
                  <a:close/>
                </a:path>
              </a:pathLst>
            </a:custGeom>
            <a:solidFill>
              <a:srgbClr val="000B5D"/>
            </a:solidFill>
          </p:spPr>
        </p:sp>
        <p:sp>
          <p:nvSpPr>
            <p:cNvPr name="TextBox 28" id="28"/>
            <p:cNvSpPr txBox="true"/>
            <p:nvPr/>
          </p:nvSpPr>
          <p:spPr>
            <a:xfrm>
              <a:off x="114300" y="19050"/>
              <a:ext cx="584200" cy="679450"/>
            </a:xfrm>
            <a:prstGeom prst="rect">
              <a:avLst/>
            </a:prstGeom>
          </p:spPr>
          <p:txBody>
            <a:bodyPr anchor="ctr" rtlCol="false" tIns="42333" lIns="42333" bIns="42333" rIns="42333"/>
            <a:lstStyle/>
            <a:p>
              <a:pPr algn="ctr">
                <a:lnSpc>
                  <a:spcPts val="1980"/>
                </a:lnSpc>
              </a:pPr>
            </a:p>
          </p:txBody>
        </p:sp>
      </p:grpSp>
      <p:grpSp>
        <p:nvGrpSpPr>
          <p:cNvPr name="Group 29" id="29"/>
          <p:cNvGrpSpPr/>
          <p:nvPr/>
        </p:nvGrpSpPr>
        <p:grpSpPr>
          <a:xfrm rot="0">
            <a:off x="7346645" y="2556394"/>
            <a:ext cx="1220139" cy="1048557"/>
            <a:chOff x="0" y="0"/>
            <a:chExt cx="812800" cy="698500"/>
          </a:xfrm>
        </p:grpSpPr>
        <p:sp>
          <p:nvSpPr>
            <p:cNvPr name="Freeform 30" id="30"/>
            <p:cNvSpPr/>
            <p:nvPr/>
          </p:nvSpPr>
          <p:spPr>
            <a:xfrm flipH="false" flipV="false" rot="0">
              <a:off x="10966" y="0"/>
              <a:ext cx="790868" cy="698500"/>
            </a:xfrm>
            <a:custGeom>
              <a:avLst/>
              <a:gdLst/>
              <a:ahLst/>
              <a:cxnLst/>
              <a:rect r="r" b="b" t="t" l="l"/>
              <a:pathLst>
                <a:path h="698500" w="790868">
                  <a:moveTo>
                    <a:pt x="773116" y="398610"/>
                  </a:moveTo>
                  <a:lnTo>
                    <a:pt x="627352" y="649141"/>
                  </a:lnTo>
                  <a:cubicBezTo>
                    <a:pt x="609572" y="679700"/>
                    <a:pt x="576884" y="698500"/>
                    <a:pt x="541528" y="698500"/>
                  </a:cubicBezTo>
                  <a:lnTo>
                    <a:pt x="249340" y="698500"/>
                  </a:lnTo>
                  <a:cubicBezTo>
                    <a:pt x="213984" y="698500"/>
                    <a:pt x="181296" y="679700"/>
                    <a:pt x="163516" y="649141"/>
                  </a:cubicBezTo>
                  <a:lnTo>
                    <a:pt x="17752" y="398610"/>
                  </a:lnTo>
                  <a:cubicBezTo>
                    <a:pt x="0" y="368097"/>
                    <a:pt x="0" y="330403"/>
                    <a:pt x="17752" y="299890"/>
                  </a:cubicBezTo>
                  <a:lnTo>
                    <a:pt x="163516" y="49360"/>
                  </a:lnTo>
                  <a:cubicBezTo>
                    <a:pt x="181296" y="18800"/>
                    <a:pt x="213984" y="0"/>
                    <a:pt x="249340" y="0"/>
                  </a:cubicBezTo>
                  <a:lnTo>
                    <a:pt x="541528" y="0"/>
                  </a:lnTo>
                  <a:cubicBezTo>
                    <a:pt x="576884" y="0"/>
                    <a:pt x="609572" y="18800"/>
                    <a:pt x="627352" y="49360"/>
                  </a:cubicBezTo>
                  <a:lnTo>
                    <a:pt x="773116" y="299890"/>
                  </a:lnTo>
                  <a:cubicBezTo>
                    <a:pt x="790868" y="330403"/>
                    <a:pt x="790868" y="368097"/>
                    <a:pt x="773116" y="398610"/>
                  </a:cubicBezTo>
                  <a:close/>
                </a:path>
              </a:pathLst>
            </a:custGeom>
            <a:solidFill>
              <a:srgbClr val="000B5D"/>
            </a:solidFill>
          </p:spPr>
        </p:sp>
        <p:sp>
          <p:nvSpPr>
            <p:cNvPr name="TextBox 31" id="31"/>
            <p:cNvSpPr txBox="true"/>
            <p:nvPr/>
          </p:nvSpPr>
          <p:spPr>
            <a:xfrm>
              <a:off x="114300" y="19050"/>
              <a:ext cx="584200" cy="679450"/>
            </a:xfrm>
            <a:prstGeom prst="rect">
              <a:avLst/>
            </a:prstGeom>
          </p:spPr>
          <p:txBody>
            <a:bodyPr anchor="ctr" rtlCol="false" tIns="42333" lIns="42333" bIns="42333" rIns="42333"/>
            <a:lstStyle/>
            <a:p>
              <a:pPr algn="ctr">
                <a:lnSpc>
                  <a:spcPts val="1980"/>
                </a:lnSpc>
              </a:pPr>
            </a:p>
          </p:txBody>
        </p:sp>
      </p:grpSp>
      <p:grpSp>
        <p:nvGrpSpPr>
          <p:cNvPr name="Group 32" id="32"/>
          <p:cNvGrpSpPr/>
          <p:nvPr/>
        </p:nvGrpSpPr>
        <p:grpSpPr>
          <a:xfrm rot="0">
            <a:off x="7994327" y="4036250"/>
            <a:ext cx="2451143" cy="524278"/>
            <a:chOff x="0" y="0"/>
            <a:chExt cx="3265677" cy="698500"/>
          </a:xfrm>
        </p:grpSpPr>
        <p:sp>
          <p:nvSpPr>
            <p:cNvPr name="Freeform 33" id="33"/>
            <p:cNvSpPr/>
            <p:nvPr/>
          </p:nvSpPr>
          <p:spPr>
            <a:xfrm flipH="false" flipV="false" rot="0">
              <a:off x="5459" y="0"/>
              <a:ext cx="3254759" cy="698500"/>
            </a:xfrm>
            <a:custGeom>
              <a:avLst/>
              <a:gdLst/>
              <a:ahLst/>
              <a:cxnLst/>
              <a:rect r="r" b="b" t="t" l="l"/>
              <a:pathLst>
                <a:path h="698500" w="3254759">
                  <a:moveTo>
                    <a:pt x="3245922" y="373820"/>
                  </a:moveTo>
                  <a:lnTo>
                    <a:pt x="3071313" y="673930"/>
                  </a:lnTo>
                  <a:cubicBezTo>
                    <a:pt x="3062462" y="689142"/>
                    <a:pt x="3046191" y="698500"/>
                    <a:pt x="3028591" y="698500"/>
                  </a:cubicBezTo>
                  <a:lnTo>
                    <a:pt x="226167" y="698500"/>
                  </a:lnTo>
                  <a:cubicBezTo>
                    <a:pt x="208568" y="698500"/>
                    <a:pt x="192296" y="689142"/>
                    <a:pt x="183446" y="673930"/>
                  </a:cubicBezTo>
                  <a:lnTo>
                    <a:pt x="8836" y="373820"/>
                  </a:lnTo>
                  <a:cubicBezTo>
                    <a:pt x="0" y="358632"/>
                    <a:pt x="0" y="339868"/>
                    <a:pt x="8836" y="324680"/>
                  </a:cubicBezTo>
                  <a:lnTo>
                    <a:pt x="183446" y="24570"/>
                  </a:lnTo>
                  <a:cubicBezTo>
                    <a:pt x="192296" y="9358"/>
                    <a:pt x="208568" y="0"/>
                    <a:pt x="226167" y="0"/>
                  </a:cubicBezTo>
                  <a:lnTo>
                    <a:pt x="3028591" y="0"/>
                  </a:lnTo>
                  <a:cubicBezTo>
                    <a:pt x="3046191" y="0"/>
                    <a:pt x="3062462" y="9358"/>
                    <a:pt x="3071313" y="24570"/>
                  </a:cubicBezTo>
                  <a:lnTo>
                    <a:pt x="3245922" y="324680"/>
                  </a:lnTo>
                  <a:cubicBezTo>
                    <a:pt x="3254759" y="339868"/>
                    <a:pt x="3254759" y="358632"/>
                    <a:pt x="3245922" y="373820"/>
                  </a:cubicBezTo>
                  <a:close/>
                </a:path>
              </a:pathLst>
            </a:custGeom>
            <a:solidFill>
              <a:srgbClr val="000B5D"/>
            </a:solidFill>
          </p:spPr>
        </p:sp>
        <p:sp>
          <p:nvSpPr>
            <p:cNvPr name="TextBox 34" id="34"/>
            <p:cNvSpPr txBox="true"/>
            <p:nvPr/>
          </p:nvSpPr>
          <p:spPr>
            <a:xfrm>
              <a:off x="114300" y="19050"/>
              <a:ext cx="3037077" cy="679450"/>
            </a:xfrm>
            <a:prstGeom prst="rect">
              <a:avLst/>
            </a:prstGeom>
          </p:spPr>
          <p:txBody>
            <a:bodyPr anchor="ctr" rtlCol="false" tIns="42333" lIns="42333" bIns="42333" rIns="42333"/>
            <a:lstStyle/>
            <a:p>
              <a:pPr algn="ctr">
                <a:lnSpc>
                  <a:spcPts val="1980"/>
                </a:lnSpc>
              </a:pPr>
            </a:p>
          </p:txBody>
        </p:sp>
      </p:grpSp>
      <p:grpSp>
        <p:nvGrpSpPr>
          <p:cNvPr name="Group 35" id="35"/>
          <p:cNvGrpSpPr/>
          <p:nvPr/>
        </p:nvGrpSpPr>
        <p:grpSpPr>
          <a:xfrm rot="0">
            <a:off x="7994327" y="5337465"/>
            <a:ext cx="2451143" cy="524278"/>
            <a:chOff x="0" y="0"/>
            <a:chExt cx="3265677" cy="698500"/>
          </a:xfrm>
        </p:grpSpPr>
        <p:sp>
          <p:nvSpPr>
            <p:cNvPr name="Freeform 36" id="36"/>
            <p:cNvSpPr/>
            <p:nvPr/>
          </p:nvSpPr>
          <p:spPr>
            <a:xfrm flipH="false" flipV="false" rot="0">
              <a:off x="5459" y="0"/>
              <a:ext cx="3254759" cy="698500"/>
            </a:xfrm>
            <a:custGeom>
              <a:avLst/>
              <a:gdLst/>
              <a:ahLst/>
              <a:cxnLst/>
              <a:rect r="r" b="b" t="t" l="l"/>
              <a:pathLst>
                <a:path h="698500" w="3254759">
                  <a:moveTo>
                    <a:pt x="3245922" y="373820"/>
                  </a:moveTo>
                  <a:lnTo>
                    <a:pt x="3071313" y="673930"/>
                  </a:lnTo>
                  <a:cubicBezTo>
                    <a:pt x="3062462" y="689142"/>
                    <a:pt x="3046191" y="698500"/>
                    <a:pt x="3028591" y="698500"/>
                  </a:cubicBezTo>
                  <a:lnTo>
                    <a:pt x="226167" y="698500"/>
                  </a:lnTo>
                  <a:cubicBezTo>
                    <a:pt x="208568" y="698500"/>
                    <a:pt x="192296" y="689142"/>
                    <a:pt x="183446" y="673930"/>
                  </a:cubicBezTo>
                  <a:lnTo>
                    <a:pt x="8836" y="373820"/>
                  </a:lnTo>
                  <a:cubicBezTo>
                    <a:pt x="0" y="358632"/>
                    <a:pt x="0" y="339868"/>
                    <a:pt x="8836" y="324680"/>
                  </a:cubicBezTo>
                  <a:lnTo>
                    <a:pt x="183446" y="24570"/>
                  </a:lnTo>
                  <a:cubicBezTo>
                    <a:pt x="192296" y="9358"/>
                    <a:pt x="208568" y="0"/>
                    <a:pt x="226167" y="0"/>
                  </a:cubicBezTo>
                  <a:lnTo>
                    <a:pt x="3028591" y="0"/>
                  </a:lnTo>
                  <a:cubicBezTo>
                    <a:pt x="3046191" y="0"/>
                    <a:pt x="3062462" y="9358"/>
                    <a:pt x="3071313" y="24570"/>
                  </a:cubicBezTo>
                  <a:lnTo>
                    <a:pt x="3245922" y="324680"/>
                  </a:lnTo>
                  <a:cubicBezTo>
                    <a:pt x="3254759" y="339868"/>
                    <a:pt x="3254759" y="358632"/>
                    <a:pt x="3245922" y="373820"/>
                  </a:cubicBezTo>
                  <a:close/>
                </a:path>
              </a:pathLst>
            </a:custGeom>
            <a:solidFill>
              <a:srgbClr val="000B5D"/>
            </a:solidFill>
          </p:spPr>
        </p:sp>
        <p:sp>
          <p:nvSpPr>
            <p:cNvPr name="TextBox 37" id="37"/>
            <p:cNvSpPr txBox="true"/>
            <p:nvPr/>
          </p:nvSpPr>
          <p:spPr>
            <a:xfrm>
              <a:off x="114300" y="19050"/>
              <a:ext cx="3037077" cy="679450"/>
            </a:xfrm>
            <a:prstGeom prst="rect">
              <a:avLst/>
            </a:prstGeom>
          </p:spPr>
          <p:txBody>
            <a:bodyPr anchor="ctr" rtlCol="false" tIns="42333" lIns="42333" bIns="42333" rIns="42333"/>
            <a:lstStyle/>
            <a:p>
              <a:pPr algn="ctr">
                <a:lnSpc>
                  <a:spcPts val="1980"/>
                </a:lnSpc>
              </a:pPr>
            </a:p>
          </p:txBody>
        </p:sp>
      </p:grpSp>
      <p:grpSp>
        <p:nvGrpSpPr>
          <p:cNvPr name="Group 38" id="38"/>
          <p:cNvGrpSpPr/>
          <p:nvPr/>
        </p:nvGrpSpPr>
        <p:grpSpPr>
          <a:xfrm rot="0">
            <a:off x="7956714" y="4382206"/>
            <a:ext cx="6426036" cy="730614"/>
            <a:chOff x="0" y="0"/>
            <a:chExt cx="6143581" cy="698500"/>
          </a:xfrm>
        </p:grpSpPr>
        <p:sp>
          <p:nvSpPr>
            <p:cNvPr name="Freeform 39" id="39"/>
            <p:cNvSpPr/>
            <p:nvPr/>
          </p:nvSpPr>
          <p:spPr>
            <a:xfrm flipH="false" flipV="false" rot="0">
              <a:off x="2082" y="0"/>
              <a:ext cx="6139417" cy="698500"/>
            </a:xfrm>
            <a:custGeom>
              <a:avLst/>
              <a:gdLst/>
              <a:ahLst/>
              <a:cxnLst/>
              <a:rect r="r" b="b" t="t" l="l"/>
              <a:pathLst>
                <a:path h="698500" w="6139417">
                  <a:moveTo>
                    <a:pt x="6136046" y="358622"/>
                  </a:moveTo>
                  <a:lnTo>
                    <a:pt x="5943752" y="689128"/>
                  </a:lnTo>
                  <a:cubicBezTo>
                    <a:pt x="5940376" y="694930"/>
                    <a:pt x="5934169" y="698500"/>
                    <a:pt x="5927456" y="698500"/>
                  </a:cubicBezTo>
                  <a:lnTo>
                    <a:pt x="211961" y="698500"/>
                  </a:lnTo>
                  <a:cubicBezTo>
                    <a:pt x="205248" y="698500"/>
                    <a:pt x="199041" y="694930"/>
                    <a:pt x="195665" y="689128"/>
                  </a:cubicBezTo>
                  <a:lnTo>
                    <a:pt x="3371" y="358622"/>
                  </a:lnTo>
                  <a:cubicBezTo>
                    <a:pt x="0" y="352829"/>
                    <a:pt x="0" y="345671"/>
                    <a:pt x="3371" y="339878"/>
                  </a:cubicBezTo>
                  <a:lnTo>
                    <a:pt x="195665" y="9372"/>
                  </a:lnTo>
                  <a:cubicBezTo>
                    <a:pt x="199041" y="3570"/>
                    <a:pt x="205248" y="0"/>
                    <a:pt x="211961" y="0"/>
                  </a:cubicBezTo>
                  <a:lnTo>
                    <a:pt x="5927456" y="0"/>
                  </a:lnTo>
                  <a:cubicBezTo>
                    <a:pt x="5934169" y="0"/>
                    <a:pt x="5940376" y="3570"/>
                    <a:pt x="5943752" y="9372"/>
                  </a:cubicBezTo>
                  <a:lnTo>
                    <a:pt x="6136046" y="339878"/>
                  </a:lnTo>
                  <a:cubicBezTo>
                    <a:pt x="6139417" y="345671"/>
                    <a:pt x="6139417" y="352829"/>
                    <a:pt x="6136046" y="358622"/>
                  </a:cubicBezTo>
                  <a:close/>
                </a:path>
              </a:pathLst>
            </a:custGeom>
            <a:solidFill>
              <a:srgbClr val="FFFFFF"/>
            </a:solidFill>
            <a:ln w="47625" cap="sq">
              <a:solidFill>
                <a:srgbClr val="000B5D"/>
              </a:solidFill>
              <a:prstDash val="solid"/>
              <a:miter/>
            </a:ln>
          </p:spPr>
        </p:sp>
        <p:sp>
          <p:nvSpPr>
            <p:cNvPr name="TextBox 40" id="40"/>
            <p:cNvSpPr txBox="true"/>
            <p:nvPr/>
          </p:nvSpPr>
          <p:spPr>
            <a:xfrm>
              <a:off x="114300" y="19050"/>
              <a:ext cx="5914981" cy="679450"/>
            </a:xfrm>
            <a:prstGeom prst="rect">
              <a:avLst/>
            </a:prstGeom>
          </p:spPr>
          <p:txBody>
            <a:bodyPr anchor="ctr" rtlCol="false" tIns="42333" lIns="42333" bIns="42333" rIns="42333"/>
            <a:lstStyle/>
            <a:p>
              <a:pPr algn="ctr">
                <a:lnSpc>
                  <a:spcPts val="1980"/>
                </a:lnSpc>
              </a:pPr>
            </a:p>
          </p:txBody>
        </p:sp>
      </p:grpSp>
      <p:grpSp>
        <p:nvGrpSpPr>
          <p:cNvPr name="Group 41" id="41"/>
          <p:cNvGrpSpPr/>
          <p:nvPr/>
        </p:nvGrpSpPr>
        <p:grpSpPr>
          <a:xfrm rot="0">
            <a:off x="7956714" y="5683421"/>
            <a:ext cx="6426036" cy="730614"/>
            <a:chOff x="0" y="0"/>
            <a:chExt cx="6143581" cy="698500"/>
          </a:xfrm>
        </p:grpSpPr>
        <p:sp>
          <p:nvSpPr>
            <p:cNvPr name="Freeform 42" id="42"/>
            <p:cNvSpPr/>
            <p:nvPr/>
          </p:nvSpPr>
          <p:spPr>
            <a:xfrm flipH="false" flipV="false" rot="0">
              <a:off x="2082" y="0"/>
              <a:ext cx="6139417" cy="698500"/>
            </a:xfrm>
            <a:custGeom>
              <a:avLst/>
              <a:gdLst/>
              <a:ahLst/>
              <a:cxnLst/>
              <a:rect r="r" b="b" t="t" l="l"/>
              <a:pathLst>
                <a:path h="698500" w="6139417">
                  <a:moveTo>
                    <a:pt x="6136046" y="358622"/>
                  </a:moveTo>
                  <a:lnTo>
                    <a:pt x="5943752" y="689128"/>
                  </a:lnTo>
                  <a:cubicBezTo>
                    <a:pt x="5940376" y="694930"/>
                    <a:pt x="5934169" y="698500"/>
                    <a:pt x="5927456" y="698500"/>
                  </a:cubicBezTo>
                  <a:lnTo>
                    <a:pt x="211961" y="698500"/>
                  </a:lnTo>
                  <a:cubicBezTo>
                    <a:pt x="205248" y="698500"/>
                    <a:pt x="199041" y="694930"/>
                    <a:pt x="195665" y="689128"/>
                  </a:cubicBezTo>
                  <a:lnTo>
                    <a:pt x="3371" y="358622"/>
                  </a:lnTo>
                  <a:cubicBezTo>
                    <a:pt x="0" y="352829"/>
                    <a:pt x="0" y="345671"/>
                    <a:pt x="3371" y="339878"/>
                  </a:cubicBezTo>
                  <a:lnTo>
                    <a:pt x="195665" y="9372"/>
                  </a:lnTo>
                  <a:cubicBezTo>
                    <a:pt x="199041" y="3570"/>
                    <a:pt x="205248" y="0"/>
                    <a:pt x="211961" y="0"/>
                  </a:cubicBezTo>
                  <a:lnTo>
                    <a:pt x="5927456" y="0"/>
                  </a:lnTo>
                  <a:cubicBezTo>
                    <a:pt x="5934169" y="0"/>
                    <a:pt x="5940376" y="3570"/>
                    <a:pt x="5943752" y="9372"/>
                  </a:cubicBezTo>
                  <a:lnTo>
                    <a:pt x="6136046" y="339878"/>
                  </a:lnTo>
                  <a:cubicBezTo>
                    <a:pt x="6139417" y="345671"/>
                    <a:pt x="6139417" y="352829"/>
                    <a:pt x="6136046" y="358622"/>
                  </a:cubicBezTo>
                  <a:close/>
                </a:path>
              </a:pathLst>
            </a:custGeom>
            <a:solidFill>
              <a:srgbClr val="FFFFFF"/>
            </a:solidFill>
            <a:ln w="47625" cap="sq">
              <a:solidFill>
                <a:srgbClr val="000B5D"/>
              </a:solidFill>
              <a:prstDash val="solid"/>
              <a:miter/>
            </a:ln>
          </p:spPr>
        </p:sp>
        <p:sp>
          <p:nvSpPr>
            <p:cNvPr name="TextBox 43" id="43"/>
            <p:cNvSpPr txBox="true"/>
            <p:nvPr/>
          </p:nvSpPr>
          <p:spPr>
            <a:xfrm>
              <a:off x="114300" y="19050"/>
              <a:ext cx="5914981" cy="679450"/>
            </a:xfrm>
            <a:prstGeom prst="rect">
              <a:avLst/>
            </a:prstGeom>
          </p:spPr>
          <p:txBody>
            <a:bodyPr anchor="ctr" rtlCol="false" tIns="42333" lIns="42333" bIns="42333" rIns="42333"/>
            <a:lstStyle/>
            <a:p>
              <a:pPr algn="ctr">
                <a:lnSpc>
                  <a:spcPts val="1980"/>
                </a:lnSpc>
              </a:pPr>
            </a:p>
          </p:txBody>
        </p:sp>
      </p:grpSp>
      <p:grpSp>
        <p:nvGrpSpPr>
          <p:cNvPr name="Group 44" id="44"/>
          <p:cNvGrpSpPr/>
          <p:nvPr/>
        </p:nvGrpSpPr>
        <p:grpSpPr>
          <a:xfrm rot="0">
            <a:off x="7293190" y="3811286"/>
            <a:ext cx="1327049" cy="1140432"/>
            <a:chOff x="0" y="0"/>
            <a:chExt cx="812800" cy="698500"/>
          </a:xfrm>
        </p:grpSpPr>
        <p:sp>
          <p:nvSpPr>
            <p:cNvPr name="Freeform 45" id="45"/>
            <p:cNvSpPr/>
            <p:nvPr/>
          </p:nvSpPr>
          <p:spPr>
            <a:xfrm flipH="false" flipV="false" rot="0">
              <a:off x="10082" y="0"/>
              <a:ext cx="792635" cy="698500"/>
            </a:xfrm>
            <a:custGeom>
              <a:avLst/>
              <a:gdLst/>
              <a:ahLst/>
              <a:cxnLst/>
              <a:rect r="r" b="b" t="t" l="l"/>
              <a:pathLst>
                <a:path h="698500" w="792635">
                  <a:moveTo>
                    <a:pt x="776313" y="394633"/>
                  </a:moveTo>
                  <a:lnTo>
                    <a:pt x="625923" y="653117"/>
                  </a:lnTo>
                  <a:cubicBezTo>
                    <a:pt x="609575" y="681215"/>
                    <a:pt x="579520" y="698500"/>
                    <a:pt x="547013" y="698500"/>
                  </a:cubicBezTo>
                  <a:lnTo>
                    <a:pt x="245623" y="698500"/>
                  </a:lnTo>
                  <a:cubicBezTo>
                    <a:pt x="213116" y="698500"/>
                    <a:pt x="183061" y="681215"/>
                    <a:pt x="166713" y="653117"/>
                  </a:cubicBezTo>
                  <a:lnTo>
                    <a:pt x="16323" y="394633"/>
                  </a:lnTo>
                  <a:cubicBezTo>
                    <a:pt x="0" y="366579"/>
                    <a:pt x="0" y="331921"/>
                    <a:pt x="16323" y="303867"/>
                  </a:cubicBezTo>
                  <a:lnTo>
                    <a:pt x="166713" y="45383"/>
                  </a:lnTo>
                  <a:cubicBezTo>
                    <a:pt x="183061" y="17285"/>
                    <a:pt x="213116" y="0"/>
                    <a:pt x="245623" y="0"/>
                  </a:cubicBezTo>
                  <a:lnTo>
                    <a:pt x="547013" y="0"/>
                  </a:lnTo>
                  <a:cubicBezTo>
                    <a:pt x="579520" y="0"/>
                    <a:pt x="609575" y="17285"/>
                    <a:pt x="625923" y="45383"/>
                  </a:cubicBezTo>
                  <a:lnTo>
                    <a:pt x="776313" y="303867"/>
                  </a:lnTo>
                  <a:cubicBezTo>
                    <a:pt x="792636" y="331921"/>
                    <a:pt x="792636" y="366579"/>
                    <a:pt x="776313" y="394633"/>
                  </a:cubicBezTo>
                  <a:close/>
                </a:path>
              </a:pathLst>
            </a:custGeom>
            <a:solidFill>
              <a:srgbClr val="FFFFFF"/>
            </a:solidFill>
          </p:spPr>
        </p:sp>
        <p:sp>
          <p:nvSpPr>
            <p:cNvPr name="TextBox 46" id="46"/>
            <p:cNvSpPr txBox="true"/>
            <p:nvPr/>
          </p:nvSpPr>
          <p:spPr>
            <a:xfrm>
              <a:off x="114300" y="19050"/>
              <a:ext cx="584200" cy="679450"/>
            </a:xfrm>
            <a:prstGeom prst="rect">
              <a:avLst/>
            </a:prstGeom>
          </p:spPr>
          <p:txBody>
            <a:bodyPr anchor="ctr" rtlCol="false" tIns="42333" lIns="42333" bIns="42333" rIns="42333"/>
            <a:lstStyle/>
            <a:p>
              <a:pPr algn="ctr">
                <a:lnSpc>
                  <a:spcPts val="1980"/>
                </a:lnSpc>
              </a:pPr>
            </a:p>
          </p:txBody>
        </p:sp>
      </p:grpSp>
      <p:grpSp>
        <p:nvGrpSpPr>
          <p:cNvPr name="Group 47" id="47"/>
          <p:cNvGrpSpPr/>
          <p:nvPr/>
        </p:nvGrpSpPr>
        <p:grpSpPr>
          <a:xfrm rot="0">
            <a:off x="7293190" y="5112501"/>
            <a:ext cx="1327049" cy="1140432"/>
            <a:chOff x="0" y="0"/>
            <a:chExt cx="812800" cy="698500"/>
          </a:xfrm>
        </p:grpSpPr>
        <p:sp>
          <p:nvSpPr>
            <p:cNvPr name="Freeform 48" id="48"/>
            <p:cNvSpPr/>
            <p:nvPr/>
          </p:nvSpPr>
          <p:spPr>
            <a:xfrm flipH="false" flipV="false" rot="0">
              <a:off x="10082" y="0"/>
              <a:ext cx="792635" cy="698500"/>
            </a:xfrm>
            <a:custGeom>
              <a:avLst/>
              <a:gdLst/>
              <a:ahLst/>
              <a:cxnLst/>
              <a:rect r="r" b="b" t="t" l="l"/>
              <a:pathLst>
                <a:path h="698500" w="792635">
                  <a:moveTo>
                    <a:pt x="776313" y="394633"/>
                  </a:moveTo>
                  <a:lnTo>
                    <a:pt x="625923" y="653117"/>
                  </a:lnTo>
                  <a:cubicBezTo>
                    <a:pt x="609575" y="681215"/>
                    <a:pt x="579520" y="698500"/>
                    <a:pt x="547013" y="698500"/>
                  </a:cubicBezTo>
                  <a:lnTo>
                    <a:pt x="245623" y="698500"/>
                  </a:lnTo>
                  <a:cubicBezTo>
                    <a:pt x="213116" y="698500"/>
                    <a:pt x="183061" y="681215"/>
                    <a:pt x="166713" y="653117"/>
                  </a:cubicBezTo>
                  <a:lnTo>
                    <a:pt x="16323" y="394633"/>
                  </a:lnTo>
                  <a:cubicBezTo>
                    <a:pt x="0" y="366579"/>
                    <a:pt x="0" y="331921"/>
                    <a:pt x="16323" y="303867"/>
                  </a:cubicBezTo>
                  <a:lnTo>
                    <a:pt x="166713" y="45383"/>
                  </a:lnTo>
                  <a:cubicBezTo>
                    <a:pt x="183061" y="17285"/>
                    <a:pt x="213116" y="0"/>
                    <a:pt x="245623" y="0"/>
                  </a:cubicBezTo>
                  <a:lnTo>
                    <a:pt x="547013" y="0"/>
                  </a:lnTo>
                  <a:cubicBezTo>
                    <a:pt x="579520" y="0"/>
                    <a:pt x="609575" y="17285"/>
                    <a:pt x="625923" y="45383"/>
                  </a:cubicBezTo>
                  <a:lnTo>
                    <a:pt x="776313" y="303867"/>
                  </a:lnTo>
                  <a:cubicBezTo>
                    <a:pt x="792636" y="331921"/>
                    <a:pt x="792636" y="366579"/>
                    <a:pt x="776313" y="394633"/>
                  </a:cubicBezTo>
                  <a:close/>
                </a:path>
              </a:pathLst>
            </a:custGeom>
            <a:solidFill>
              <a:srgbClr val="FFFFFF"/>
            </a:solidFill>
          </p:spPr>
        </p:sp>
        <p:sp>
          <p:nvSpPr>
            <p:cNvPr name="TextBox 49" id="49"/>
            <p:cNvSpPr txBox="true"/>
            <p:nvPr/>
          </p:nvSpPr>
          <p:spPr>
            <a:xfrm>
              <a:off x="114300" y="19050"/>
              <a:ext cx="584200" cy="679450"/>
            </a:xfrm>
            <a:prstGeom prst="rect">
              <a:avLst/>
            </a:prstGeom>
          </p:spPr>
          <p:txBody>
            <a:bodyPr anchor="ctr" rtlCol="false" tIns="42333" lIns="42333" bIns="42333" rIns="42333"/>
            <a:lstStyle/>
            <a:p>
              <a:pPr algn="ctr">
                <a:lnSpc>
                  <a:spcPts val="1980"/>
                </a:lnSpc>
              </a:pPr>
            </a:p>
          </p:txBody>
        </p:sp>
      </p:grpSp>
      <p:grpSp>
        <p:nvGrpSpPr>
          <p:cNvPr name="Group 50" id="50"/>
          <p:cNvGrpSpPr/>
          <p:nvPr/>
        </p:nvGrpSpPr>
        <p:grpSpPr>
          <a:xfrm rot="0">
            <a:off x="7346645" y="3857928"/>
            <a:ext cx="1220139" cy="1048557"/>
            <a:chOff x="0" y="0"/>
            <a:chExt cx="812800" cy="698500"/>
          </a:xfrm>
        </p:grpSpPr>
        <p:sp>
          <p:nvSpPr>
            <p:cNvPr name="Freeform 51" id="51"/>
            <p:cNvSpPr/>
            <p:nvPr/>
          </p:nvSpPr>
          <p:spPr>
            <a:xfrm flipH="false" flipV="false" rot="0">
              <a:off x="10966" y="0"/>
              <a:ext cx="790868" cy="698500"/>
            </a:xfrm>
            <a:custGeom>
              <a:avLst/>
              <a:gdLst/>
              <a:ahLst/>
              <a:cxnLst/>
              <a:rect r="r" b="b" t="t" l="l"/>
              <a:pathLst>
                <a:path h="698500" w="790868">
                  <a:moveTo>
                    <a:pt x="773116" y="398610"/>
                  </a:moveTo>
                  <a:lnTo>
                    <a:pt x="627352" y="649141"/>
                  </a:lnTo>
                  <a:cubicBezTo>
                    <a:pt x="609572" y="679700"/>
                    <a:pt x="576884" y="698500"/>
                    <a:pt x="541528" y="698500"/>
                  </a:cubicBezTo>
                  <a:lnTo>
                    <a:pt x="249340" y="698500"/>
                  </a:lnTo>
                  <a:cubicBezTo>
                    <a:pt x="213984" y="698500"/>
                    <a:pt x="181296" y="679700"/>
                    <a:pt x="163516" y="649141"/>
                  </a:cubicBezTo>
                  <a:lnTo>
                    <a:pt x="17752" y="398610"/>
                  </a:lnTo>
                  <a:cubicBezTo>
                    <a:pt x="0" y="368097"/>
                    <a:pt x="0" y="330403"/>
                    <a:pt x="17752" y="299890"/>
                  </a:cubicBezTo>
                  <a:lnTo>
                    <a:pt x="163516" y="49360"/>
                  </a:lnTo>
                  <a:cubicBezTo>
                    <a:pt x="181296" y="18800"/>
                    <a:pt x="213984" y="0"/>
                    <a:pt x="249340" y="0"/>
                  </a:cubicBezTo>
                  <a:lnTo>
                    <a:pt x="541528" y="0"/>
                  </a:lnTo>
                  <a:cubicBezTo>
                    <a:pt x="576884" y="0"/>
                    <a:pt x="609572" y="18800"/>
                    <a:pt x="627352" y="49360"/>
                  </a:cubicBezTo>
                  <a:lnTo>
                    <a:pt x="773116" y="299890"/>
                  </a:lnTo>
                  <a:cubicBezTo>
                    <a:pt x="790868" y="330403"/>
                    <a:pt x="790868" y="368097"/>
                    <a:pt x="773116" y="398610"/>
                  </a:cubicBezTo>
                  <a:close/>
                </a:path>
              </a:pathLst>
            </a:custGeom>
            <a:solidFill>
              <a:srgbClr val="000B5D"/>
            </a:solidFill>
          </p:spPr>
        </p:sp>
        <p:sp>
          <p:nvSpPr>
            <p:cNvPr name="TextBox 52" id="52"/>
            <p:cNvSpPr txBox="true"/>
            <p:nvPr/>
          </p:nvSpPr>
          <p:spPr>
            <a:xfrm>
              <a:off x="114300" y="19050"/>
              <a:ext cx="584200" cy="679450"/>
            </a:xfrm>
            <a:prstGeom prst="rect">
              <a:avLst/>
            </a:prstGeom>
          </p:spPr>
          <p:txBody>
            <a:bodyPr anchor="ctr" rtlCol="false" tIns="42333" lIns="42333" bIns="42333" rIns="42333"/>
            <a:lstStyle/>
            <a:p>
              <a:pPr algn="ctr">
                <a:lnSpc>
                  <a:spcPts val="1980"/>
                </a:lnSpc>
              </a:pPr>
            </a:p>
          </p:txBody>
        </p:sp>
      </p:grpSp>
      <p:grpSp>
        <p:nvGrpSpPr>
          <p:cNvPr name="Group 53" id="53"/>
          <p:cNvGrpSpPr/>
          <p:nvPr/>
        </p:nvGrpSpPr>
        <p:grpSpPr>
          <a:xfrm rot="0">
            <a:off x="7346645" y="5159143"/>
            <a:ext cx="1220139" cy="1048557"/>
            <a:chOff x="0" y="0"/>
            <a:chExt cx="812800" cy="698500"/>
          </a:xfrm>
        </p:grpSpPr>
        <p:sp>
          <p:nvSpPr>
            <p:cNvPr name="Freeform 54" id="54"/>
            <p:cNvSpPr/>
            <p:nvPr/>
          </p:nvSpPr>
          <p:spPr>
            <a:xfrm flipH="false" flipV="false" rot="0">
              <a:off x="10966" y="0"/>
              <a:ext cx="790868" cy="698500"/>
            </a:xfrm>
            <a:custGeom>
              <a:avLst/>
              <a:gdLst/>
              <a:ahLst/>
              <a:cxnLst/>
              <a:rect r="r" b="b" t="t" l="l"/>
              <a:pathLst>
                <a:path h="698500" w="790868">
                  <a:moveTo>
                    <a:pt x="773116" y="398610"/>
                  </a:moveTo>
                  <a:lnTo>
                    <a:pt x="627352" y="649141"/>
                  </a:lnTo>
                  <a:cubicBezTo>
                    <a:pt x="609572" y="679700"/>
                    <a:pt x="576884" y="698500"/>
                    <a:pt x="541528" y="698500"/>
                  </a:cubicBezTo>
                  <a:lnTo>
                    <a:pt x="249340" y="698500"/>
                  </a:lnTo>
                  <a:cubicBezTo>
                    <a:pt x="213984" y="698500"/>
                    <a:pt x="181296" y="679700"/>
                    <a:pt x="163516" y="649141"/>
                  </a:cubicBezTo>
                  <a:lnTo>
                    <a:pt x="17752" y="398610"/>
                  </a:lnTo>
                  <a:cubicBezTo>
                    <a:pt x="0" y="368097"/>
                    <a:pt x="0" y="330403"/>
                    <a:pt x="17752" y="299890"/>
                  </a:cubicBezTo>
                  <a:lnTo>
                    <a:pt x="163516" y="49360"/>
                  </a:lnTo>
                  <a:cubicBezTo>
                    <a:pt x="181296" y="18800"/>
                    <a:pt x="213984" y="0"/>
                    <a:pt x="249340" y="0"/>
                  </a:cubicBezTo>
                  <a:lnTo>
                    <a:pt x="541528" y="0"/>
                  </a:lnTo>
                  <a:cubicBezTo>
                    <a:pt x="576884" y="0"/>
                    <a:pt x="609572" y="18800"/>
                    <a:pt x="627352" y="49360"/>
                  </a:cubicBezTo>
                  <a:lnTo>
                    <a:pt x="773116" y="299890"/>
                  </a:lnTo>
                  <a:cubicBezTo>
                    <a:pt x="790868" y="330403"/>
                    <a:pt x="790868" y="368097"/>
                    <a:pt x="773116" y="398610"/>
                  </a:cubicBezTo>
                  <a:close/>
                </a:path>
              </a:pathLst>
            </a:custGeom>
            <a:solidFill>
              <a:srgbClr val="000B5D"/>
            </a:solidFill>
          </p:spPr>
        </p:sp>
        <p:sp>
          <p:nvSpPr>
            <p:cNvPr name="TextBox 55" id="55"/>
            <p:cNvSpPr txBox="true"/>
            <p:nvPr/>
          </p:nvSpPr>
          <p:spPr>
            <a:xfrm>
              <a:off x="114300" y="19050"/>
              <a:ext cx="584200" cy="679450"/>
            </a:xfrm>
            <a:prstGeom prst="rect">
              <a:avLst/>
            </a:prstGeom>
          </p:spPr>
          <p:txBody>
            <a:bodyPr anchor="ctr" rtlCol="false" tIns="42333" lIns="42333" bIns="42333" rIns="42333"/>
            <a:lstStyle/>
            <a:p>
              <a:pPr algn="ctr">
                <a:lnSpc>
                  <a:spcPts val="1980"/>
                </a:lnSpc>
              </a:pPr>
            </a:p>
          </p:txBody>
        </p:sp>
      </p:grpSp>
      <p:grpSp>
        <p:nvGrpSpPr>
          <p:cNvPr name="Group 56" id="56"/>
          <p:cNvGrpSpPr/>
          <p:nvPr/>
        </p:nvGrpSpPr>
        <p:grpSpPr>
          <a:xfrm rot="0">
            <a:off x="7994327" y="6638680"/>
            <a:ext cx="2451143" cy="524278"/>
            <a:chOff x="0" y="0"/>
            <a:chExt cx="3265677" cy="698500"/>
          </a:xfrm>
        </p:grpSpPr>
        <p:sp>
          <p:nvSpPr>
            <p:cNvPr name="Freeform 57" id="57"/>
            <p:cNvSpPr/>
            <p:nvPr/>
          </p:nvSpPr>
          <p:spPr>
            <a:xfrm flipH="false" flipV="false" rot="0">
              <a:off x="5459" y="0"/>
              <a:ext cx="3254759" cy="698500"/>
            </a:xfrm>
            <a:custGeom>
              <a:avLst/>
              <a:gdLst/>
              <a:ahLst/>
              <a:cxnLst/>
              <a:rect r="r" b="b" t="t" l="l"/>
              <a:pathLst>
                <a:path h="698500" w="3254759">
                  <a:moveTo>
                    <a:pt x="3245922" y="373820"/>
                  </a:moveTo>
                  <a:lnTo>
                    <a:pt x="3071313" y="673930"/>
                  </a:lnTo>
                  <a:cubicBezTo>
                    <a:pt x="3062462" y="689142"/>
                    <a:pt x="3046191" y="698500"/>
                    <a:pt x="3028591" y="698500"/>
                  </a:cubicBezTo>
                  <a:lnTo>
                    <a:pt x="226167" y="698500"/>
                  </a:lnTo>
                  <a:cubicBezTo>
                    <a:pt x="208568" y="698500"/>
                    <a:pt x="192296" y="689142"/>
                    <a:pt x="183446" y="673930"/>
                  </a:cubicBezTo>
                  <a:lnTo>
                    <a:pt x="8836" y="373820"/>
                  </a:lnTo>
                  <a:cubicBezTo>
                    <a:pt x="0" y="358632"/>
                    <a:pt x="0" y="339868"/>
                    <a:pt x="8836" y="324680"/>
                  </a:cubicBezTo>
                  <a:lnTo>
                    <a:pt x="183446" y="24570"/>
                  </a:lnTo>
                  <a:cubicBezTo>
                    <a:pt x="192296" y="9358"/>
                    <a:pt x="208568" y="0"/>
                    <a:pt x="226167" y="0"/>
                  </a:cubicBezTo>
                  <a:lnTo>
                    <a:pt x="3028591" y="0"/>
                  </a:lnTo>
                  <a:cubicBezTo>
                    <a:pt x="3046191" y="0"/>
                    <a:pt x="3062462" y="9358"/>
                    <a:pt x="3071313" y="24570"/>
                  </a:cubicBezTo>
                  <a:lnTo>
                    <a:pt x="3245922" y="324680"/>
                  </a:lnTo>
                  <a:cubicBezTo>
                    <a:pt x="3254759" y="339868"/>
                    <a:pt x="3254759" y="358632"/>
                    <a:pt x="3245922" y="373820"/>
                  </a:cubicBezTo>
                  <a:close/>
                </a:path>
              </a:pathLst>
            </a:custGeom>
            <a:solidFill>
              <a:srgbClr val="000B5D"/>
            </a:solidFill>
          </p:spPr>
        </p:sp>
        <p:sp>
          <p:nvSpPr>
            <p:cNvPr name="TextBox 58" id="58"/>
            <p:cNvSpPr txBox="true"/>
            <p:nvPr/>
          </p:nvSpPr>
          <p:spPr>
            <a:xfrm>
              <a:off x="114300" y="19050"/>
              <a:ext cx="3037077" cy="679450"/>
            </a:xfrm>
            <a:prstGeom prst="rect">
              <a:avLst/>
            </a:prstGeom>
          </p:spPr>
          <p:txBody>
            <a:bodyPr anchor="ctr" rtlCol="false" tIns="42333" lIns="42333" bIns="42333" rIns="42333"/>
            <a:lstStyle/>
            <a:p>
              <a:pPr algn="ctr">
                <a:lnSpc>
                  <a:spcPts val="1980"/>
                </a:lnSpc>
              </a:pPr>
            </a:p>
          </p:txBody>
        </p:sp>
      </p:grpSp>
      <p:grpSp>
        <p:nvGrpSpPr>
          <p:cNvPr name="Group 59" id="59"/>
          <p:cNvGrpSpPr/>
          <p:nvPr/>
        </p:nvGrpSpPr>
        <p:grpSpPr>
          <a:xfrm rot="0">
            <a:off x="7956714" y="6984636"/>
            <a:ext cx="6426036" cy="730614"/>
            <a:chOff x="0" y="0"/>
            <a:chExt cx="6143581" cy="698500"/>
          </a:xfrm>
        </p:grpSpPr>
        <p:sp>
          <p:nvSpPr>
            <p:cNvPr name="Freeform 60" id="60"/>
            <p:cNvSpPr/>
            <p:nvPr/>
          </p:nvSpPr>
          <p:spPr>
            <a:xfrm flipH="false" flipV="false" rot="0">
              <a:off x="2082" y="0"/>
              <a:ext cx="6139417" cy="698500"/>
            </a:xfrm>
            <a:custGeom>
              <a:avLst/>
              <a:gdLst/>
              <a:ahLst/>
              <a:cxnLst/>
              <a:rect r="r" b="b" t="t" l="l"/>
              <a:pathLst>
                <a:path h="698500" w="6139417">
                  <a:moveTo>
                    <a:pt x="6136046" y="358622"/>
                  </a:moveTo>
                  <a:lnTo>
                    <a:pt x="5943752" y="689128"/>
                  </a:lnTo>
                  <a:cubicBezTo>
                    <a:pt x="5940376" y="694930"/>
                    <a:pt x="5934169" y="698500"/>
                    <a:pt x="5927456" y="698500"/>
                  </a:cubicBezTo>
                  <a:lnTo>
                    <a:pt x="211961" y="698500"/>
                  </a:lnTo>
                  <a:cubicBezTo>
                    <a:pt x="205248" y="698500"/>
                    <a:pt x="199041" y="694930"/>
                    <a:pt x="195665" y="689128"/>
                  </a:cubicBezTo>
                  <a:lnTo>
                    <a:pt x="3371" y="358622"/>
                  </a:lnTo>
                  <a:cubicBezTo>
                    <a:pt x="0" y="352829"/>
                    <a:pt x="0" y="345671"/>
                    <a:pt x="3371" y="339878"/>
                  </a:cubicBezTo>
                  <a:lnTo>
                    <a:pt x="195665" y="9372"/>
                  </a:lnTo>
                  <a:cubicBezTo>
                    <a:pt x="199041" y="3570"/>
                    <a:pt x="205248" y="0"/>
                    <a:pt x="211961" y="0"/>
                  </a:cubicBezTo>
                  <a:lnTo>
                    <a:pt x="5927456" y="0"/>
                  </a:lnTo>
                  <a:cubicBezTo>
                    <a:pt x="5934169" y="0"/>
                    <a:pt x="5940376" y="3570"/>
                    <a:pt x="5943752" y="9372"/>
                  </a:cubicBezTo>
                  <a:lnTo>
                    <a:pt x="6136046" y="339878"/>
                  </a:lnTo>
                  <a:cubicBezTo>
                    <a:pt x="6139417" y="345671"/>
                    <a:pt x="6139417" y="352829"/>
                    <a:pt x="6136046" y="358622"/>
                  </a:cubicBezTo>
                  <a:close/>
                </a:path>
              </a:pathLst>
            </a:custGeom>
            <a:solidFill>
              <a:srgbClr val="FFFFFF"/>
            </a:solidFill>
            <a:ln w="47625" cap="sq">
              <a:solidFill>
                <a:srgbClr val="000B5D"/>
              </a:solidFill>
              <a:prstDash val="solid"/>
              <a:miter/>
            </a:ln>
          </p:spPr>
        </p:sp>
        <p:sp>
          <p:nvSpPr>
            <p:cNvPr name="TextBox 61" id="61"/>
            <p:cNvSpPr txBox="true"/>
            <p:nvPr/>
          </p:nvSpPr>
          <p:spPr>
            <a:xfrm>
              <a:off x="114300" y="19050"/>
              <a:ext cx="5914981" cy="679450"/>
            </a:xfrm>
            <a:prstGeom prst="rect">
              <a:avLst/>
            </a:prstGeom>
          </p:spPr>
          <p:txBody>
            <a:bodyPr anchor="ctr" rtlCol="false" tIns="42333" lIns="42333" bIns="42333" rIns="42333"/>
            <a:lstStyle/>
            <a:p>
              <a:pPr algn="ctr">
                <a:lnSpc>
                  <a:spcPts val="1980"/>
                </a:lnSpc>
              </a:pPr>
            </a:p>
          </p:txBody>
        </p:sp>
      </p:grpSp>
      <p:grpSp>
        <p:nvGrpSpPr>
          <p:cNvPr name="Group 62" id="62"/>
          <p:cNvGrpSpPr/>
          <p:nvPr/>
        </p:nvGrpSpPr>
        <p:grpSpPr>
          <a:xfrm rot="0">
            <a:off x="7293190" y="6413716"/>
            <a:ext cx="1327049" cy="1140432"/>
            <a:chOff x="0" y="0"/>
            <a:chExt cx="812800" cy="698500"/>
          </a:xfrm>
        </p:grpSpPr>
        <p:sp>
          <p:nvSpPr>
            <p:cNvPr name="Freeform 63" id="63"/>
            <p:cNvSpPr/>
            <p:nvPr/>
          </p:nvSpPr>
          <p:spPr>
            <a:xfrm flipH="false" flipV="false" rot="0">
              <a:off x="10082" y="0"/>
              <a:ext cx="792635" cy="698500"/>
            </a:xfrm>
            <a:custGeom>
              <a:avLst/>
              <a:gdLst/>
              <a:ahLst/>
              <a:cxnLst/>
              <a:rect r="r" b="b" t="t" l="l"/>
              <a:pathLst>
                <a:path h="698500" w="792635">
                  <a:moveTo>
                    <a:pt x="776313" y="394633"/>
                  </a:moveTo>
                  <a:lnTo>
                    <a:pt x="625923" y="653117"/>
                  </a:lnTo>
                  <a:cubicBezTo>
                    <a:pt x="609575" y="681215"/>
                    <a:pt x="579520" y="698500"/>
                    <a:pt x="547013" y="698500"/>
                  </a:cubicBezTo>
                  <a:lnTo>
                    <a:pt x="245623" y="698500"/>
                  </a:lnTo>
                  <a:cubicBezTo>
                    <a:pt x="213116" y="698500"/>
                    <a:pt x="183061" y="681215"/>
                    <a:pt x="166713" y="653117"/>
                  </a:cubicBezTo>
                  <a:lnTo>
                    <a:pt x="16323" y="394633"/>
                  </a:lnTo>
                  <a:cubicBezTo>
                    <a:pt x="0" y="366579"/>
                    <a:pt x="0" y="331921"/>
                    <a:pt x="16323" y="303867"/>
                  </a:cubicBezTo>
                  <a:lnTo>
                    <a:pt x="166713" y="45383"/>
                  </a:lnTo>
                  <a:cubicBezTo>
                    <a:pt x="183061" y="17285"/>
                    <a:pt x="213116" y="0"/>
                    <a:pt x="245623" y="0"/>
                  </a:cubicBezTo>
                  <a:lnTo>
                    <a:pt x="547013" y="0"/>
                  </a:lnTo>
                  <a:cubicBezTo>
                    <a:pt x="579520" y="0"/>
                    <a:pt x="609575" y="17285"/>
                    <a:pt x="625923" y="45383"/>
                  </a:cubicBezTo>
                  <a:lnTo>
                    <a:pt x="776313" y="303867"/>
                  </a:lnTo>
                  <a:cubicBezTo>
                    <a:pt x="792636" y="331921"/>
                    <a:pt x="792636" y="366579"/>
                    <a:pt x="776313" y="394633"/>
                  </a:cubicBezTo>
                  <a:close/>
                </a:path>
              </a:pathLst>
            </a:custGeom>
            <a:solidFill>
              <a:srgbClr val="FFFFFF"/>
            </a:solidFill>
          </p:spPr>
        </p:sp>
        <p:sp>
          <p:nvSpPr>
            <p:cNvPr name="TextBox 64" id="64"/>
            <p:cNvSpPr txBox="true"/>
            <p:nvPr/>
          </p:nvSpPr>
          <p:spPr>
            <a:xfrm>
              <a:off x="114300" y="19050"/>
              <a:ext cx="584200" cy="679450"/>
            </a:xfrm>
            <a:prstGeom prst="rect">
              <a:avLst/>
            </a:prstGeom>
          </p:spPr>
          <p:txBody>
            <a:bodyPr anchor="ctr" rtlCol="false" tIns="42333" lIns="42333" bIns="42333" rIns="42333"/>
            <a:lstStyle/>
            <a:p>
              <a:pPr algn="ctr">
                <a:lnSpc>
                  <a:spcPts val="1980"/>
                </a:lnSpc>
              </a:pPr>
            </a:p>
          </p:txBody>
        </p:sp>
      </p:grpSp>
      <p:grpSp>
        <p:nvGrpSpPr>
          <p:cNvPr name="Group 65" id="65"/>
          <p:cNvGrpSpPr/>
          <p:nvPr/>
        </p:nvGrpSpPr>
        <p:grpSpPr>
          <a:xfrm rot="0">
            <a:off x="7346645" y="6460358"/>
            <a:ext cx="1220139" cy="1048557"/>
            <a:chOff x="0" y="0"/>
            <a:chExt cx="812800" cy="698500"/>
          </a:xfrm>
        </p:grpSpPr>
        <p:sp>
          <p:nvSpPr>
            <p:cNvPr name="Freeform 66" id="66"/>
            <p:cNvSpPr/>
            <p:nvPr/>
          </p:nvSpPr>
          <p:spPr>
            <a:xfrm flipH="false" flipV="false" rot="0">
              <a:off x="10966" y="0"/>
              <a:ext cx="790868" cy="698500"/>
            </a:xfrm>
            <a:custGeom>
              <a:avLst/>
              <a:gdLst/>
              <a:ahLst/>
              <a:cxnLst/>
              <a:rect r="r" b="b" t="t" l="l"/>
              <a:pathLst>
                <a:path h="698500" w="790868">
                  <a:moveTo>
                    <a:pt x="773116" y="398610"/>
                  </a:moveTo>
                  <a:lnTo>
                    <a:pt x="627352" y="649141"/>
                  </a:lnTo>
                  <a:cubicBezTo>
                    <a:pt x="609572" y="679700"/>
                    <a:pt x="576884" y="698500"/>
                    <a:pt x="541528" y="698500"/>
                  </a:cubicBezTo>
                  <a:lnTo>
                    <a:pt x="249340" y="698500"/>
                  </a:lnTo>
                  <a:cubicBezTo>
                    <a:pt x="213984" y="698500"/>
                    <a:pt x="181296" y="679700"/>
                    <a:pt x="163516" y="649141"/>
                  </a:cubicBezTo>
                  <a:lnTo>
                    <a:pt x="17752" y="398610"/>
                  </a:lnTo>
                  <a:cubicBezTo>
                    <a:pt x="0" y="368097"/>
                    <a:pt x="0" y="330403"/>
                    <a:pt x="17752" y="299890"/>
                  </a:cubicBezTo>
                  <a:lnTo>
                    <a:pt x="163516" y="49360"/>
                  </a:lnTo>
                  <a:cubicBezTo>
                    <a:pt x="181296" y="18800"/>
                    <a:pt x="213984" y="0"/>
                    <a:pt x="249340" y="0"/>
                  </a:cubicBezTo>
                  <a:lnTo>
                    <a:pt x="541528" y="0"/>
                  </a:lnTo>
                  <a:cubicBezTo>
                    <a:pt x="576884" y="0"/>
                    <a:pt x="609572" y="18800"/>
                    <a:pt x="627352" y="49360"/>
                  </a:cubicBezTo>
                  <a:lnTo>
                    <a:pt x="773116" y="299890"/>
                  </a:lnTo>
                  <a:cubicBezTo>
                    <a:pt x="790868" y="330403"/>
                    <a:pt x="790868" y="368097"/>
                    <a:pt x="773116" y="398610"/>
                  </a:cubicBezTo>
                  <a:close/>
                </a:path>
              </a:pathLst>
            </a:custGeom>
            <a:solidFill>
              <a:srgbClr val="000B5D"/>
            </a:solidFill>
          </p:spPr>
        </p:sp>
        <p:sp>
          <p:nvSpPr>
            <p:cNvPr name="TextBox 67" id="67"/>
            <p:cNvSpPr txBox="true"/>
            <p:nvPr/>
          </p:nvSpPr>
          <p:spPr>
            <a:xfrm>
              <a:off x="114300" y="19050"/>
              <a:ext cx="584200" cy="679450"/>
            </a:xfrm>
            <a:prstGeom prst="rect">
              <a:avLst/>
            </a:prstGeom>
          </p:spPr>
          <p:txBody>
            <a:bodyPr anchor="ctr" rtlCol="false" tIns="42333" lIns="42333" bIns="42333" rIns="42333"/>
            <a:lstStyle/>
            <a:p>
              <a:pPr algn="ctr">
                <a:lnSpc>
                  <a:spcPts val="1980"/>
                </a:lnSpc>
              </a:pPr>
            </a:p>
          </p:txBody>
        </p:sp>
      </p:grpSp>
      <p:sp>
        <p:nvSpPr>
          <p:cNvPr name="Freeform 68" id="68"/>
          <p:cNvSpPr/>
          <p:nvPr/>
        </p:nvSpPr>
        <p:spPr>
          <a:xfrm flipH="false" flipV="false" rot="0">
            <a:off x="7676399" y="6655337"/>
            <a:ext cx="560631" cy="658598"/>
          </a:xfrm>
          <a:custGeom>
            <a:avLst/>
            <a:gdLst/>
            <a:ahLst/>
            <a:cxnLst/>
            <a:rect r="r" b="b" t="t" l="l"/>
            <a:pathLst>
              <a:path h="658598" w="560631">
                <a:moveTo>
                  <a:pt x="0" y="0"/>
                </a:moveTo>
                <a:lnTo>
                  <a:pt x="560631" y="0"/>
                </a:lnTo>
                <a:lnTo>
                  <a:pt x="560631" y="658598"/>
                </a:lnTo>
                <a:lnTo>
                  <a:pt x="0" y="658598"/>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69" id="69"/>
          <p:cNvSpPr/>
          <p:nvPr/>
        </p:nvSpPr>
        <p:spPr>
          <a:xfrm flipH="false" flipV="false" rot="0">
            <a:off x="7609291" y="1454461"/>
            <a:ext cx="694847" cy="647945"/>
          </a:xfrm>
          <a:custGeom>
            <a:avLst/>
            <a:gdLst/>
            <a:ahLst/>
            <a:cxnLst/>
            <a:rect r="r" b="b" t="t" l="l"/>
            <a:pathLst>
              <a:path h="647945" w="694847">
                <a:moveTo>
                  <a:pt x="0" y="0"/>
                </a:moveTo>
                <a:lnTo>
                  <a:pt x="694847" y="0"/>
                </a:lnTo>
                <a:lnTo>
                  <a:pt x="694847" y="647945"/>
                </a:lnTo>
                <a:lnTo>
                  <a:pt x="0" y="647945"/>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70" id="70"/>
          <p:cNvSpPr/>
          <p:nvPr/>
        </p:nvSpPr>
        <p:spPr>
          <a:xfrm flipH="false" flipV="false" rot="0">
            <a:off x="7629607" y="2753463"/>
            <a:ext cx="664642" cy="653011"/>
          </a:xfrm>
          <a:custGeom>
            <a:avLst/>
            <a:gdLst/>
            <a:ahLst/>
            <a:cxnLst/>
            <a:rect r="r" b="b" t="t" l="l"/>
            <a:pathLst>
              <a:path h="653011" w="664642">
                <a:moveTo>
                  <a:pt x="0" y="0"/>
                </a:moveTo>
                <a:lnTo>
                  <a:pt x="664642" y="0"/>
                </a:lnTo>
                <a:lnTo>
                  <a:pt x="664642" y="653010"/>
                </a:lnTo>
                <a:lnTo>
                  <a:pt x="0" y="653010"/>
                </a:lnTo>
                <a:lnTo>
                  <a:pt x="0" y="0"/>
                </a:lnTo>
                <a:close/>
              </a:path>
            </a:pathLst>
          </a:custGeom>
          <a:blipFill>
            <a:blip r:embed="rId6">
              <a:extLst>
                <a:ext uri="{96DAC541-7B7A-43D3-8B79-37D633B846F1}">
                  <asvg:svgBlip xmlns:asvg="http://schemas.microsoft.com/office/drawing/2016/SVG/main" r:embed="rId7"/>
                </a:ext>
              </a:extLst>
            </a:blip>
            <a:stretch>
              <a:fillRect l="0" t="0" r="0" b="0"/>
            </a:stretch>
          </a:blipFill>
        </p:spPr>
      </p:sp>
      <p:sp>
        <p:nvSpPr>
          <p:cNvPr name="Freeform 71" id="71"/>
          <p:cNvSpPr/>
          <p:nvPr/>
        </p:nvSpPr>
        <p:spPr>
          <a:xfrm flipH="false" flipV="false" rot="0">
            <a:off x="7662344" y="4040907"/>
            <a:ext cx="588741" cy="682599"/>
          </a:xfrm>
          <a:custGeom>
            <a:avLst/>
            <a:gdLst/>
            <a:ahLst/>
            <a:cxnLst/>
            <a:rect r="r" b="b" t="t" l="l"/>
            <a:pathLst>
              <a:path h="682599" w="588741">
                <a:moveTo>
                  <a:pt x="0" y="0"/>
                </a:moveTo>
                <a:lnTo>
                  <a:pt x="588741" y="0"/>
                </a:lnTo>
                <a:lnTo>
                  <a:pt x="588741" y="682598"/>
                </a:lnTo>
                <a:lnTo>
                  <a:pt x="0" y="682598"/>
                </a:lnTo>
                <a:lnTo>
                  <a:pt x="0" y="0"/>
                </a:lnTo>
                <a:close/>
              </a:path>
            </a:pathLst>
          </a:custGeom>
          <a:blipFill>
            <a:blip r:embed="rId8">
              <a:extLst>
                <a:ext uri="{96DAC541-7B7A-43D3-8B79-37D633B846F1}">
                  <asvg:svgBlip xmlns:asvg="http://schemas.microsoft.com/office/drawing/2016/SVG/main" r:embed="rId9"/>
                </a:ext>
              </a:extLst>
            </a:blip>
            <a:stretch>
              <a:fillRect l="0" t="0" r="0" b="0"/>
            </a:stretch>
          </a:blipFill>
        </p:spPr>
      </p:sp>
      <p:sp>
        <p:nvSpPr>
          <p:cNvPr name="Freeform 72" id="72"/>
          <p:cNvSpPr/>
          <p:nvPr/>
        </p:nvSpPr>
        <p:spPr>
          <a:xfrm flipH="false" flipV="false" rot="0">
            <a:off x="7647569" y="5350168"/>
            <a:ext cx="618292" cy="666507"/>
          </a:xfrm>
          <a:custGeom>
            <a:avLst/>
            <a:gdLst/>
            <a:ahLst/>
            <a:cxnLst/>
            <a:rect r="r" b="b" t="t" l="l"/>
            <a:pathLst>
              <a:path h="666507" w="618292">
                <a:moveTo>
                  <a:pt x="0" y="0"/>
                </a:moveTo>
                <a:lnTo>
                  <a:pt x="618291" y="0"/>
                </a:lnTo>
                <a:lnTo>
                  <a:pt x="618291" y="666507"/>
                </a:lnTo>
                <a:lnTo>
                  <a:pt x="0" y="666507"/>
                </a:lnTo>
                <a:lnTo>
                  <a:pt x="0" y="0"/>
                </a:lnTo>
                <a:close/>
              </a:path>
            </a:pathLst>
          </a:custGeom>
          <a:blipFill>
            <a:blip r:embed="rId10">
              <a:extLst>
                <a:ext uri="{96DAC541-7B7A-43D3-8B79-37D633B846F1}">
                  <asvg:svgBlip xmlns:asvg="http://schemas.microsoft.com/office/drawing/2016/SVG/main" r:embed="rId11"/>
                </a:ext>
              </a:extLst>
            </a:blip>
            <a:stretch>
              <a:fillRect l="0" t="0" r="0" b="0"/>
            </a:stretch>
          </a:blipFill>
        </p:spPr>
      </p:sp>
      <p:sp>
        <p:nvSpPr>
          <p:cNvPr name="TextBox 73" id="73"/>
          <p:cNvSpPr txBox="true"/>
          <p:nvPr/>
        </p:nvSpPr>
        <p:spPr>
          <a:xfrm rot="0">
            <a:off x="857250" y="733425"/>
            <a:ext cx="6230985" cy="825760"/>
          </a:xfrm>
          <a:prstGeom prst="rect">
            <a:avLst/>
          </a:prstGeom>
        </p:spPr>
        <p:txBody>
          <a:bodyPr anchor="t" rtlCol="false" tIns="0" lIns="0" bIns="0" rIns="0">
            <a:spAutoFit/>
          </a:bodyPr>
          <a:lstStyle/>
          <a:p>
            <a:pPr algn="l">
              <a:lnSpc>
                <a:spcPts val="6448"/>
              </a:lnSpc>
            </a:pPr>
            <a:r>
              <a:rPr lang="en-US" sz="4605">
                <a:solidFill>
                  <a:srgbClr val="000B5D"/>
                </a:solidFill>
                <a:latin typeface="Poppins"/>
                <a:ea typeface="Poppins"/>
                <a:cs typeface="Poppins"/>
                <a:sym typeface="Poppins"/>
              </a:rPr>
              <a:t>COMPANY PRODUCT</a:t>
            </a:r>
          </a:p>
        </p:txBody>
      </p:sp>
      <p:sp>
        <p:nvSpPr>
          <p:cNvPr name="TextBox 74" id="74"/>
          <p:cNvSpPr txBox="true"/>
          <p:nvPr/>
        </p:nvSpPr>
        <p:spPr>
          <a:xfrm rot="0">
            <a:off x="8669496" y="1483421"/>
            <a:ext cx="1526778" cy="240218"/>
          </a:xfrm>
          <a:prstGeom prst="rect">
            <a:avLst/>
          </a:prstGeom>
        </p:spPr>
        <p:txBody>
          <a:bodyPr anchor="t" rtlCol="false" tIns="0" lIns="0" bIns="0" rIns="0">
            <a:spAutoFit/>
          </a:bodyPr>
          <a:lstStyle/>
          <a:p>
            <a:pPr algn="l">
              <a:lnSpc>
                <a:spcPts val="1896"/>
              </a:lnSpc>
            </a:pPr>
            <a:r>
              <a:rPr lang="en-US" sz="1354">
                <a:solidFill>
                  <a:srgbClr val="FFFFFF"/>
                </a:solidFill>
                <a:latin typeface="Poppins"/>
                <a:ea typeface="Poppins"/>
                <a:cs typeface="Poppins"/>
                <a:sym typeface="Poppins"/>
              </a:rPr>
              <a:t>ADVANTAGE 1</a:t>
            </a:r>
          </a:p>
        </p:txBody>
      </p:sp>
      <p:sp>
        <p:nvSpPr>
          <p:cNvPr name="TextBox 75" id="75"/>
          <p:cNvSpPr txBox="true"/>
          <p:nvPr/>
        </p:nvSpPr>
        <p:spPr>
          <a:xfrm rot="0">
            <a:off x="857250" y="1658942"/>
            <a:ext cx="6191298" cy="934683"/>
          </a:xfrm>
          <a:prstGeom prst="rect">
            <a:avLst/>
          </a:prstGeom>
        </p:spPr>
        <p:txBody>
          <a:bodyPr anchor="t" rtlCol="false" tIns="0" lIns="0" bIns="0" rIns="0">
            <a:spAutoFit/>
          </a:bodyPr>
          <a:lstStyle/>
          <a:p>
            <a:pPr algn="l">
              <a:lnSpc>
                <a:spcPts val="6611"/>
              </a:lnSpc>
            </a:pPr>
            <a:r>
              <a:rPr lang="en-US" sz="6611">
                <a:solidFill>
                  <a:srgbClr val="000B5D"/>
                </a:solidFill>
                <a:latin typeface="Poppins"/>
                <a:ea typeface="Poppins"/>
                <a:cs typeface="Poppins"/>
                <a:sym typeface="Poppins"/>
              </a:rPr>
              <a:t>NIGHT PATCH</a:t>
            </a:r>
          </a:p>
        </p:txBody>
      </p:sp>
      <p:sp>
        <p:nvSpPr>
          <p:cNvPr name="TextBox 76" id="76"/>
          <p:cNvSpPr txBox="true"/>
          <p:nvPr/>
        </p:nvSpPr>
        <p:spPr>
          <a:xfrm rot="0">
            <a:off x="8604397" y="1928885"/>
            <a:ext cx="5265427" cy="333375"/>
          </a:xfrm>
          <a:prstGeom prst="rect">
            <a:avLst/>
          </a:prstGeom>
        </p:spPr>
        <p:txBody>
          <a:bodyPr anchor="t" rtlCol="false" tIns="0" lIns="0" bIns="0" rIns="0">
            <a:spAutoFit/>
          </a:bodyPr>
          <a:lstStyle/>
          <a:p>
            <a:pPr algn="just">
              <a:lnSpc>
                <a:spcPts val="2400"/>
              </a:lnSpc>
            </a:pPr>
            <a:r>
              <a:rPr lang="en-US" b="true" sz="2000">
                <a:solidFill>
                  <a:srgbClr val="000B5D"/>
                </a:solidFill>
                <a:latin typeface="Poppins Bold"/>
                <a:ea typeface="Poppins Bold"/>
                <a:cs typeface="Poppins Bold"/>
                <a:sym typeface="Poppins Bold"/>
              </a:rPr>
              <a:t>Menstabilkan sistem hormonal &amp; darah</a:t>
            </a:r>
          </a:p>
        </p:txBody>
      </p:sp>
      <p:sp>
        <p:nvSpPr>
          <p:cNvPr name="TextBox 77" id="77"/>
          <p:cNvSpPr txBox="true"/>
          <p:nvPr/>
        </p:nvSpPr>
        <p:spPr>
          <a:xfrm rot="0">
            <a:off x="8604397" y="3239944"/>
            <a:ext cx="5265427" cy="314325"/>
          </a:xfrm>
          <a:prstGeom prst="rect">
            <a:avLst/>
          </a:prstGeom>
        </p:spPr>
        <p:txBody>
          <a:bodyPr anchor="t" rtlCol="false" tIns="0" lIns="0" bIns="0" rIns="0">
            <a:spAutoFit/>
          </a:bodyPr>
          <a:lstStyle/>
          <a:p>
            <a:pPr algn="just">
              <a:lnSpc>
                <a:spcPts val="2399"/>
              </a:lnSpc>
            </a:pPr>
            <a:r>
              <a:rPr lang="en-US" b="true" sz="1999">
                <a:solidFill>
                  <a:srgbClr val="000B5D"/>
                </a:solidFill>
                <a:latin typeface="Poppins Bold"/>
                <a:ea typeface="Poppins Bold"/>
                <a:cs typeface="Poppins Bold"/>
                <a:sym typeface="Poppins Bold"/>
              </a:rPr>
              <a:t>Meningkatkan imunitas</a:t>
            </a:r>
          </a:p>
        </p:txBody>
      </p:sp>
      <p:sp>
        <p:nvSpPr>
          <p:cNvPr name="TextBox 78" id="78"/>
          <p:cNvSpPr txBox="true"/>
          <p:nvPr/>
        </p:nvSpPr>
        <p:spPr>
          <a:xfrm rot="0">
            <a:off x="8604397" y="4541478"/>
            <a:ext cx="5265427" cy="314325"/>
          </a:xfrm>
          <a:prstGeom prst="rect">
            <a:avLst/>
          </a:prstGeom>
        </p:spPr>
        <p:txBody>
          <a:bodyPr anchor="t" rtlCol="false" tIns="0" lIns="0" bIns="0" rIns="0">
            <a:spAutoFit/>
          </a:bodyPr>
          <a:lstStyle/>
          <a:p>
            <a:pPr algn="just">
              <a:lnSpc>
                <a:spcPts val="2399"/>
              </a:lnSpc>
            </a:pPr>
            <a:r>
              <a:rPr lang="en-US" b="true" sz="1999">
                <a:solidFill>
                  <a:srgbClr val="000B5D"/>
                </a:solidFill>
                <a:latin typeface="Poppins Bold"/>
                <a:ea typeface="Poppins Bold"/>
                <a:cs typeface="Poppins Bold"/>
                <a:sym typeface="Poppins Bold"/>
              </a:rPr>
              <a:t>Anti radang &amp; anti kanker</a:t>
            </a:r>
          </a:p>
        </p:txBody>
      </p:sp>
      <p:sp>
        <p:nvSpPr>
          <p:cNvPr name="TextBox 79" id="79"/>
          <p:cNvSpPr txBox="true"/>
          <p:nvPr/>
        </p:nvSpPr>
        <p:spPr>
          <a:xfrm rot="0">
            <a:off x="8604397" y="5842693"/>
            <a:ext cx="5265427" cy="314325"/>
          </a:xfrm>
          <a:prstGeom prst="rect">
            <a:avLst/>
          </a:prstGeom>
        </p:spPr>
        <p:txBody>
          <a:bodyPr anchor="t" rtlCol="false" tIns="0" lIns="0" bIns="0" rIns="0">
            <a:spAutoFit/>
          </a:bodyPr>
          <a:lstStyle/>
          <a:p>
            <a:pPr algn="just">
              <a:lnSpc>
                <a:spcPts val="2399"/>
              </a:lnSpc>
            </a:pPr>
            <a:r>
              <a:rPr lang="en-US" b="true" sz="1999">
                <a:solidFill>
                  <a:srgbClr val="000B5D"/>
                </a:solidFill>
                <a:latin typeface="Poppins Bold"/>
                <a:ea typeface="Poppins Bold"/>
                <a:cs typeface="Poppins Bold"/>
                <a:sym typeface="Poppins Bold"/>
              </a:rPr>
              <a:t>Anti bahteri, anti virus</a:t>
            </a:r>
          </a:p>
        </p:txBody>
      </p:sp>
      <p:sp>
        <p:nvSpPr>
          <p:cNvPr name="TextBox 80" id="80"/>
          <p:cNvSpPr txBox="true"/>
          <p:nvPr/>
        </p:nvSpPr>
        <p:spPr>
          <a:xfrm rot="0">
            <a:off x="8604397" y="7143908"/>
            <a:ext cx="5778353" cy="314325"/>
          </a:xfrm>
          <a:prstGeom prst="rect">
            <a:avLst/>
          </a:prstGeom>
        </p:spPr>
        <p:txBody>
          <a:bodyPr anchor="t" rtlCol="false" tIns="0" lIns="0" bIns="0" rIns="0">
            <a:spAutoFit/>
          </a:bodyPr>
          <a:lstStyle/>
          <a:p>
            <a:pPr algn="just">
              <a:lnSpc>
                <a:spcPts val="2399"/>
              </a:lnSpc>
            </a:pPr>
            <a:r>
              <a:rPr lang="en-US" b="true" sz="1999">
                <a:solidFill>
                  <a:srgbClr val="000B5D"/>
                </a:solidFill>
                <a:latin typeface="Poppins Bold"/>
                <a:ea typeface="Poppins Bold"/>
                <a:cs typeface="Poppins Bold"/>
                <a:sym typeface="Poppins Bold"/>
              </a:rPr>
              <a:t>Meningkatkan metabolisme sel &amp; lemak</a:t>
            </a:r>
          </a:p>
        </p:txBody>
      </p:sp>
      <p:sp>
        <p:nvSpPr>
          <p:cNvPr name="TextBox 81" id="81"/>
          <p:cNvSpPr txBox="true"/>
          <p:nvPr/>
        </p:nvSpPr>
        <p:spPr>
          <a:xfrm rot="0">
            <a:off x="8669496" y="2784295"/>
            <a:ext cx="1526778" cy="240218"/>
          </a:xfrm>
          <a:prstGeom prst="rect">
            <a:avLst/>
          </a:prstGeom>
        </p:spPr>
        <p:txBody>
          <a:bodyPr anchor="t" rtlCol="false" tIns="0" lIns="0" bIns="0" rIns="0">
            <a:spAutoFit/>
          </a:bodyPr>
          <a:lstStyle/>
          <a:p>
            <a:pPr algn="l">
              <a:lnSpc>
                <a:spcPts val="1896"/>
              </a:lnSpc>
            </a:pPr>
            <a:r>
              <a:rPr lang="en-US" sz="1354">
                <a:solidFill>
                  <a:srgbClr val="FFFFFF"/>
                </a:solidFill>
                <a:latin typeface="Poppins"/>
                <a:ea typeface="Poppins"/>
                <a:cs typeface="Poppins"/>
                <a:sym typeface="Poppins"/>
              </a:rPr>
              <a:t>ADVANTAGE 2</a:t>
            </a:r>
          </a:p>
        </p:txBody>
      </p:sp>
      <p:sp>
        <p:nvSpPr>
          <p:cNvPr name="TextBox 82" id="82"/>
          <p:cNvSpPr txBox="true"/>
          <p:nvPr/>
        </p:nvSpPr>
        <p:spPr>
          <a:xfrm rot="0">
            <a:off x="8669496" y="4085169"/>
            <a:ext cx="1526778" cy="240218"/>
          </a:xfrm>
          <a:prstGeom prst="rect">
            <a:avLst/>
          </a:prstGeom>
        </p:spPr>
        <p:txBody>
          <a:bodyPr anchor="t" rtlCol="false" tIns="0" lIns="0" bIns="0" rIns="0">
            <a:spAutoFit/>
          </a:bodyPr>
          <a:lstStyle/>
          <a:p>
            <a:pPr algn="l">
              <a:lnSpc>
                <a:spcPts val="1896"/>
              </a:lnSpc>
            </a:pPr>
            <a:r>
              <a:rPr lang="en-US" sz="1354">
                <a:solidFill>
                  <a:srgbClr val="FFFFFF"/>
                </a:solidFill>
                <a:latin typeface="Poppins"/>
                <a:ea typeface="Poppins"/>
                <a:cs typeface="Poppins"/>
                <a:sym typeface="Poppins"/>
              </a:rPr>
              <a:t>ADVANTAGE 3</a:t>
            </a:r>
          </a:p>
        </p:txBody>
      </p:sp>
      <p:sp>
        <p:nvSpPr>
          <p:cNvPr name="TextBox 83" id="83"/>
          <p:cNvSpPr txBox="true"/>
          <p:nvPr/>
        </p:nvSpPr>
        <p:spPr>
          <a:xfrm rot="0">
            <a:off x="8669496" y="5386043"/>
            <a:ext cx="1526778" cy="240218"/>
          </a:xfrm>
          <a:prstGeom prst="rect">
            <a:avLst/>
          </a:prstGeom>
        </p:spPr>
        <p:txBody>
          <a:bodyPr anchor="t" rtlCol="false" tIns="0" lIns="0" bIns="0" rIns="0">
            <a:spAutoFit/>
          </a:bodyPr>
          <a:lstStyle/>
          <a:p>
            <a:pPr algn="l">
              <a:lnSpc>
                <a:spcPts val="1896"/>
              </a:lnSpc>
            </a:pPr>
            <a:r>
              <a:rPr lang="en-US" sz="1354">
                <a:solidFill>
                  <a:srgbClr val="FFFFFF"/>
                </a:solidFill>
                <a:latin typeface="Poppins"/>
                <a:ea typeface="Poppins"/>
                <a:cs typeface="Poppins"/>
                <a:sym typeface="Poppins"/>
              </a:rPr>
              <a:t>ADVANTAGE 4</a:t>
            </a:r>
          </a:p>
        </p:txBody>
      </p:sp>
      <p:sp>
        <p:nvSpPr>
          <p:cNvPr name="TextBox 84" id="84"/>
          <p:cNvSpPr txBox="true"/>
          <p:nvPr/>
        </p:nvSpPr>
        <p:spPr>
          <a:xfrm rot="0">
            <a:off x="8669496" y="6686917"/>
            <a:ext cx="1526778" cy="240218"/>
          </a:xfrm>
          <a:prstGeom prst="rect">
            <a:avLst/>
          </a:prstGeom>
        </p:spPr>
        <p:txBody>
          <a:bodyPr anchor="t" rtlCol="false" tIns="0" lIns="0" bIns="0" rIns="0">
            <a:spAutoFit/>
          </a:bodyPr>
          <a:lstStyle/>
          <a:p>
            <a:pPr algn="l">
              <a:lnSpc>
                <a:spcPts val="1896"/>
              </a:lnSpc>
            </a:pPr>
            <a:r>
              <a:rPr lang="en-US" sz="1354">
                <a:solidFill>
                  <a:srgbClr val="FFFFFF"/>
                </a:solidFill>
                <a:latin typeface="Poppins"/>
                <a:ea typeface="Poppins"/>
                <a:cs typeface="Poppins"/>
                <a:sym typeface="Poppins"/>
              </a:rPr>
              <a:t>ADVANTAGE 5</a:t>
            </a:r>
          </a:p>
        </p:txBody>
      </p:sp>
      <p:grpSp>
        <p:nvGrpSpPr>
          <p:cNvPr name="Group 85" id="85"/>
          <p:cNvGrpSpPr>
            <a:grpSpLocks noChangeAspect="true"/>
          </p:cNvGrpSpPr>
          <p:nvPr/>
        </p:nvGrpSpPr>
        <p:grpSpPr>
          <a:xfrm rot="0">
            <a:off x="1245091" y="2622201"/>
            <a:ext cx="4669119" cy="4669119"/>
            <a:chOff x="0" y="0"/>
            <a:chExt cx="6350000" cy="6350000"/>
          </a:xfrm>
        </p:grpSpPr>
        <p:sp>
          <p:nvSpPr>
            <p:cNvPr name="Freeform 86" id="86"/>
            <p:cNvSpPr/>
            <p:nvPr/>
          </p:nvSpPr>
          <p:spPr>
            <a:xfrm flipH="false" flipV="false" rot="0">
              <a:off x="655320" y="655320"/>
              <a:ext cx="5039360" cy="5039360"/>
            </a:xfrm>
            <a:custGeom>
              <a:avLst/>
              <a:gdLst/>
              <a:ahLst/>
              <a:cxnLst/>
              <a:rect r="r" b="b" t="t" l="l"/>
              <a:pathLst>
                <a:path h="5039360" w="5039360">
                  <a:moveTo>
                    <a:pt x="2519680" y="0"/>
                  </a:moveTo>
                  <a:cubicBezTo>
                    <a:pt x="1127760" y="0"/>
                    <a:pt x="0" y="1127760"/>
                    <a:pt x="0" y="2519680"/>
                  </a:cubicBezTo>
                  <a:cubicBezTo>
                    <a:pt x="0" y="3911600"/>
                    <a:pt x="1127760" y="5039360"/>
                    <a:pt x="2519680" y="5039360"/>
                  </a:cubicBezTo>
                  <a:cubicBezTo>
                    <a:pt x="3911600" y="5039360"/>
                    <a:pt x="5039360" y="3911600"/>
                    <a:pt x="5039360" y="2519680"/>
                  </a:cubicBezTo>
                  <a:cubicBezTo>
                    <a:pt x="5039360" y="1127760"/>
                    <a:pt x="3911600" y="0"/>
                    <a:pt x="2519680" y="0"/>
                  </a:cubicBezTo>
                  <a:close/>
                </a:path>
              </a:pathLst>
            </a:custGeom>
            <a:blipFill>
              <a:blip r:embed="rId12"/>
              <a:stretch>
                <a:fillRect l="-217575" t="-73020" r="0" b="-4396"/>
              </a:stretch>
            </a:blipFill>
          </p:spPr>
        </p:sp>
        <p:sp>
          <p:nvSpPr>
            <p:cNvPr name="Freeform 87" id="87"/>
            <p:cNvSpPr/>
            <p:nvPr/>
          </p:nvSpPr>
          <p:spPr>
            <a:xfrm flipH="false" flipV="false" rot="0">
              <a:off x="0" y="0"/>
              <a:ext cx="6350000" cy="6350000"/>
            </a:xfrm>
            <a:custGeom>
              <a:avLst/>
              <a:gdLst/>
              <a:ahLst/>
              <a:cxnLst/>
              <a:rect r="r" b="b" t="t" l="l"/>
              <a:pathLst>
                <a:path h="6350000" w="6350000">
                  <a:moveTo>
                    <a:pt x="3175000" y="0"/>
                  </a:moveTo>
                  <a:cubicBezTo>
                    <a:pt x="1423670" y="0"/>
                    <a:pt x="0" y="1424940"/>
                    <a:pt x="0" y="3175000"/>
                  </a:cubicBezTo>
                  <a:cubicBezTo>
                    <a:pt x="0" y="4925060"/>
                    <a:pt x="1423670" y="6350000"/>
                    <a:pt x="3175000" y="6350000"/>
                  </a:cubicBezTo>
                  <a:cubicBezTo>
                    <a:pt x="4925060" y="6350000"/>
                    <a:pt x="6350000" y="4926330"/>
                    <a:pt x="6350000" y="3175000"/>
                  </a:cubicBezTo>
                  <a:cubicBezTo>
                    <a:pt x="6350000" y="1424940"/>
                    <a:pt x="4926330" y="0"/>
                    <a:pt x="3175000" y="0"/>
                  </a:cubicBezTo>
                  <a:close/>
                  <a:moveTo>
                    <a:pt x="3175000" y="5833110"/>
                  </a:moveTo>
                  <a:cubicBezTo>
                    <a:pt x="1709420" y="5833110"/>
                    <a:pt x="516890" y="4640580"/>
                    <a:pt x="516890" y="3175000"/>
                  </a:cubicBezTo>
                  <a:cubicBezTo>
                    <a:pt x="516890" y="1709420"/>
                    <a:pt x="1709420" y="516890"/>
                    <a:pt x="3175000" y="516890"/>
                  </a:cubicBezTo>
                  <a:cubicBezTo>
                    <a:pt x="4640580" y="516890"/>
                    <a:pt x="5833110" y="1709420"/>
                    <a:pt x="5833110" y="3175000"/>
                  </a:cubicBezTo>
                  <a:cubicBezTo>
                    <a:pt x="5833110" y="4640580"/>
                    <a:pt x="4640580" y="5833110"/>
                    <a:pt x="3175000" y="5833110"/>
                  </a:cubicBezTo>
                  <a:close/>
                </a:path>
              </a:pathLst>
            </a:custGeom>
            <a:solidFill>
              <a:srgbClr val="918F8F"/>
            </a:solidFill>
          </p:spPr>
        </p:sp>
      </p:grpSp>
    </p:spTree>
  </p:cSld>
  <p:clrMapOvr>
    <a:masterClrMapping/>
  </p:clrMapOvr>
  <p:transition spd="fast">
    <p:circle/>
  </p:transition>
</p:sld>
</file>

<file path=ppt/slides/slide6.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TextBox 2" id="2"/>
          <p:cNvSpPr txBox="true"/>
          <p:nvPr/>
        </p:nvSpPr>
        <p:spPr>
          <a:xfrm rot="0">
            <a:off x="867130" y="1410472"/>
            <a:ext cx="9548735" cy="1041920"/>
          </a:xfrm>
          <a:prstGeom prst="rect">
            <a:avLst/>
          </a:prstGeom>
        </p:spPr>
        <p:txBody>
          <a:bodyPr anchor="t" rtlCol="false" tIns="0" lIns="0" bIns="0" rIns="0">
            <a:spAutoFit/>
          </a:bodyPr>
          <a:lstStyle/>
          <a:p>
            <a:pPr algn="l">
              <a:lnSpc>
                <a:spcPts val="7996"/>
              </a:lnSpc>
            </a:pPr>
            <a:r>
              <a:rPr lang="en-US" b="true" sz="5711">
                <a:solidFill>
                  <a:srgbClr val="000B5D"/>
                </a:solidFill>
                <a:latin typeface="Poppins Semi-Bold"/>
                <a:ea typeface="Poppins Semi-Bold"/>
                <a:cs typeface="Poppins Semi-Bold"/>
                <a:sym typeface="Poppins Semi-Bold"/>
              </a:rPr>
              <a:t>RED GINGSENG KOREA</a:t>
            </a:r>
          </a:p>
        </p:txBody>
      </p:sp>
      <p:sp>
        <p:nvSpPr>
          <p:cNvPr name="TextBox 3" id="3"/>
          <p:cNvSpPr txBox="true"/>
          <p:nvPr/>
        </p:nvSpPr>
        <p:spPr>
          <a:xfrm rot="0">
            <a:off x="867130" y="2830217"/>
            <a:ext cx="7627214" cy="4868863"/>
          </a:xfrm>
          <a:prstGeom prst="rect">
            <a:avLst/>
          </a:prstGeom>
        </p:spPr>
        <p:txBody>
          <a:bodyPr anchor="t" rtlCol="false" tIns="0" lIns="0" bIns="0" rIns="0">
            <a:spAutoFit/>
          </a:bodyPr>
          <a:lstStyle/>
          <a:p>
            <a:pPr algn="just">
              <a:lnSpc>
                <a:spcPts val="2995"/>
              </a:lnSpc>
            </a:pPr>
            <a:r>
              <a:rPr lang="en-US" sz="2496">
                <a:solidFill>
                  <a:srgbClr val="000000"/>
                </a:solidFill>
                <a:latin typeface="Poppins"/>
                <a:ea typeface="Poppins"/>
                <a:cs typeface="Poppins"/>
                <a:sym typeface="Poppins"/>
              </a:rPr>
              <a:t>Korean red ginseng atau ginseng korea telah digunakan sebagai obat tradisional Cina dari dahulu kala dan dipercaya mampu melancarkan sirkulasi tubuh dan memiliki ciri khas menghangatkan. Manfaat ginseng Korea beragam, mulai dari diabetes sampai mengatasi disfungsi ereksi. Dua jenis ginseng yang umum ditemukan, yaitu ginseng Amerika (Panax quinquefolius) dan ginseng Korea atau Asia (Panax ginseng). Meski berbeda, secara umum kedua ginseng ini memiliki kandungan zat aktif yang sama, yakni ginsenosida dan gintonin</a:t>
            </a:r>
          </a:p>
        </p:txBody>
      </p:sp>
      <p:grpSp>
        <p:nvGrpSpPr>
          <p:cNvPr name="Group 4" id="4"/>
          <p:cNvGrpSpPr/>
          <p:nvPr/>
        </p:nvGrpSpPr>
        <p:grpSpPr>
          <a:xfrm rot="0">
            <a:off x="-2078128" y="7715250"/>
            <a:ext cx="3487675" cy="1810397"/>
            <a:chOff x="0" y="0"/>
            <a:chExt cx="1345639" cy="698500"/>
          </a:xfrm>
        </p:grpSpPr>
        <p:sp>
          <p:nvSpPr>
            <p:cNvPr name="Freeform 5" id="5"/>
            <p:cNvSpPr/>
            <p:nvPr/>
          </p:nvSpPr>
          <p:spPr>
            <a:xfrm flipH="false" flipV="false" rot="0">
              <a:off x="3836" y="0"/>
              <a:ext cx="1337967" cy="698500"/>
            </a:xfrm>
            <a:custGeom>
              <a:avLst/>
              <a:gdLst/>
              <a:ahLst/>
              <a:cxnLst/>
              <a:rect r="r" b="b" t="t" l="l"/>
              <a:pathLst>
                <a:path h="698500" w="1337967">
                  <a:moveTo>
                    <a:pt x="1331757" y="366518"/>
                  </a:moveTo>
                  <a:lnTo>
                    <a:pt x="1148650" y="681232"/>
                  </a:lnTo>
                  <a:cubicBezTo>
                    <a:pt x="1142430" y="691923"/>
                    <a:pt x="1130994" y="698500"/>
                    <a:pt x="1118625" y="698500"/>
                  </a:cubicBezTo>
                  <a:lnTo>
                    <a:pt x="219342" y="698500"/>
                  </a:lnTo>
                  <a:cubicBezTo>
                    <a:pt x="206973" y="698500"/>
                    <a:pt x="195537" y="691923"/>
                    <a:pt x="189317" y="681232"/>
                  </a:cubicBezTo>
                  <a:lnTo>
                    <a:pt x="6211" y="366518"/>
                  </a:lnTo>
                  <a:cubicBezTo>
                    <a:pt x="0" y="355844"/>
                    <a:pt x="0" y="342656"/>
                    <a:pt x="6211" y="331982"/>
                  </a:cubicBezTo>
                  <a:lnTo>
                    <a:pt x="189317" y="17268"/>
                  </a:lnTo>
                  <a:cubicBezTo>
                    <a:pt x="195537" y="6577"/>
                    <a:pt x="206973" y="0"/>
                    <a:pt x="219342" y="0"/>
                  </a:cubicBezTo>
                  <a:lnTo>
                    <a:pt x="1118625" y="0"/>
                  </a:lnTo>
                  <a:cubicBezTo>
                    <a:pt x="1130994" y="0"/>
                    <a:pt x="1142430" y="6577"/>
                    <a:pt x="1148650" y="17268"/>
                  </a:cubicBezTo>
                  <a:lnTo>
                    <a:pt x="1331757" y="331982"/>
                  </a:lnTo>
                  <a:cubicBezTo>
                    <a:pt x="1337967" y="342656"/>
                    <a:pt x="1337967" y="355844"/>
                    <a:pt x="1331757" y="366518"/>
                  </a:cubicBezTo>
                  <a:close/>
                </a:path>
              </a:pathLst>
            </a:custGeom>
            <a:solidFill>
              <a:srgbClr val="00ADEF"/>
            </a:solidFill>
          </p:spPr>
        </p:sp>
        <p:sp>
          <p:nvSpPr>
            <p:cNvPr name="TextBox 6" id="6"/>
            <p:cNvSpPr txBox="true"/>
            <p:nvPr/>
          </p:nvSpPr>
          <p:spPr>
            <a:xfrm>
              <a:off x="114300" y="19050"/>
              <a:ext cx="1117039" cy="679450"/>
            </a:xfrm>
            <a:prstGeom prst="rect">
              <a:avLst/>
            </a:prstGeom>
          </p:spPr>
          <p:txBody>
            <a:bodyPr anchor="ctr" rtlCol="false" tIns="42333" lIns="42333" bIns="42333" rIns="42333"/>
            <a:lstStyle/>
            <a:p>
              <a:pPr algn="ctr">
                <a:lnSpc>
                  <a:spcPts val="1980"/>
                </a:lnSpc>
              </a:pPr>
            </a:p>
          </p:txBody>
        </p:sp>
      </p:grpSp>
      <p:grpSp>
        <p:nvGrpSpPr>
          <p:cNvPr name="Group 7" id="7"/>
          <p:cNvGrpSpPr/>
          <p:nvPr/>
        </p:nvGrpSpPr>
        <p:grpSpPr>
          <a:xfrm rot="0">
            <a:off x="-1834850" y="8187581"/>
            <a:ext cx="10329194" cy="2470301"/>
            <a:chOff x="0" y="0"/>
            <a:chExt cx="2920673" cy="698500"/>
          </a:xfrm>
        </p:grpSpPr>
        <p:sp>
          <p:nvSpPr>
            <p:cNvPr name="Freeform 8" id="8"/>
            <p:cNvSpPr/>
            <p:nvPr/>
          </p:nvSpPr>
          <p:spPr>
            <a:xfrm flipH="false" flipV="false" rot="0">
              <a:off x="1295" y="0"/>
              <a:ext cx="2918082" cy="698500"/>
            </a:xfrm>
            <a:custGeom>
              <a:avLst/>
              <a:gdLst/>
              <a:ahLst/>
              <a:cxnLst/>
              <a:rect r="r" b="b" t="t" l="l"/>
              <a:pathLst>
                <a:path h="698500" w="2918082">
                  <a:moveTo>
                    <a:pt x="2915986" y="355081"/>
                  </a:moveTo>
                  <a:lnTo>
                    <a:pt x="2719571" y="692669"/>
                  </a:lnTo>
                  <a:cubicBezTo>
                    <a:pt x="2717470" y="696279"/>
                    <a:pt x="2713609" y="698500"/>
                    <a:pt x="2709432" y="698500"/>
                  </a:cubicBezTo>
                  <a:lnTo>
                    <a:pt x="208651" y="698500"/>
                  </a:lnTo>
                  <a:cubicBezTo>
                    <a:pt x="204474" y="698500"/>
                    <a:pt x="200613" y="696279"/>
                    <a:pt x="198513" y="692669"/>
                  </a:cubicBezTo>
                  <a:lnTo>
                    <a:pt x="2097" y="355081"/>
                  </a:lnTo>
                  <a:cubicBezTo>
                    <a:pt x="0" y="351476"/>
                    <a:pt x="0" y="347024"/>
                    <a:pt x="2097" y="343419"/>
                  </a:cubicBezTo>
                  <a:lnTo>
                    <a:pt x="198513" y="5831"/>
                  </a:lnTo>
                  <a:cubicBezTo>
                    <a:pt x="200613" y="2221"/>
                    <a:pt x="204474" y="0"/>
                    <a:pt x="208651" y="0"/>
                  </a:cubicBezTo>
                  <a:lnTo>
                    <a:pt x="2709432" y="0"/>
                  </a:lnTo>
                  <a:cubicBezTo>
                    <a:pt x="2713609" y="0"/>
                    <a:pt x="2717470" y="2221"/>
                    <a:pt x="2719571" y="5831"/>
                  </a:cubicBezTo>
                  <a:lnTo>
                    <a:pt x="2915986" y="343419"/>
                  </a:lnTo>
                  <a:cubicBezTo>
                    <a:pt x="2918083" y="347024"/>
                    <a:pt x="2918083" y="351476"/>
                    <a:pt x="2915986" y="355081"/>
                  </a:cubicBezTo>
                  <a:close/>
                </a:path>
              </a:pathLst>
            </a:custGeom>
            <a:solidFill>
              <a:srgbClr val="000B5D"/>
            </a:solidFill>
          </p:spPr>
        </p:sp>
        <p:sp>
          <p:nvSpPr>
            <p:cNvPr name="TextBox 9" id="9"/>
            <p:cNvSpPr txBox="true"/>
            <p:nvPr/>
          </p:nvSpPr>
          <p:spPr>
            <a:xfrm>
              <a:off x="114300" y="19050"/>
              <a:ext cx="2692073" cy="679450"/>
            </a:xfrm>
            <a:prstGeom prst="rect">
              <a:avLst/>
            </a:prstGeom>
          </p:spPr>
          <p:txBody>
            <a:bodyPr anchor="ctr" rtlCol="false" tIns="42333" lIns="42333" bIns="42333" rIns="42333"/>
            <a:lstStyle/>
            <a:p>
              <a:pPr algn="ctr">
                <a:lnSpc>
                  <a:spcPts val="1980"/>
                </a:lnSpc>
              </a:pPr>
            </a:p>
          </p:txBody>
        </p:sp>
      </p:grpSp>
      <p:sp>
        <p:nvSpPr>
          <p:cNvPr name="Freeform 10" id="10"/>
          <p:cNvSpPr/>
          <p:nvPr/>
        </p:nvSpPr>
        <p:spPr>
          <a:xfrm flipH="false" flipV="false" rot="0">
            <a:off x="272840" y="7715250"/>
            <a:ext cx="604170" cy="604170"/>
          </a:xfrm>
          <a:custGeom>
            <a:avLst/>
            <a:gdLst/>
            <a:ahLst/>
            <a:cxnLst/>
            <a:rect r="r" b="b" t="t" l="l"/>
            <a:pathLst>
              <a:path h="604170" w="604170">
                <a:moveTo>
                  <a:pt x="0" y="0"/>
                </a:moveTo>
                <a:lnTo>
                  <a:pt x="604169" y="0"/>
                </a:lnTo>
                <a:lnTo>
                  <a:pt x="604169" y="604170"/>
                </a:lnTo>
                <a:lnTo>
                  <a:pt x="0" y="604170"/>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grpSp>
        <p:nvGrpSpPr>
          <p:cNvPr name="Group 11" id="11"/>
          <p:cNvGrpSpPr/>
          <p:nvPr/>
        </p:nvGrpSpPr>
        <p:grpSpPr>
          <a:xfrm rot="0">
            <a:off x="11693356" y="1046160"/>
            <a:ext cx="4555739" cy="1941995"/>
            <a:chOff x="0" y="0"/>
            <a:chExt cx="1638616" cy="698500"/>
          </a:xfrm>
        </p:grpSpPr>
        <p:sp>
          <p:nvSpPr>
            <p:cNvPr name="Freeform 12" id="12"/>
            <p:cNvSpPr/>
            <p:nvPr/>
          </p:nvSpPr>
          <p:spPr>
            <a:xfrm flipH="false" flipV="false" rot="0">
              <a:off x="2937" y="0"/>
              <a:ext cx="1632742" cy="698500"/>
            </a:xfrm>
            <a:custGeom>
              <a:avLst/>
              <a:gdLst/>
              <a:ahLst/>
              <a:cxnLst/>
              <a:rect r="r" b="b" t="t" l="l"/>
              <a:pathLst>
                <a:path h="698500" w="1632742">
                  <a:moveTo>
                    <a:pt x="1627987" y="362470"/>
                  </a:moveTo>
                  <a:lnTo>
                    <a:pt x="1440170" y="685280"/>
                  </a:lnTo>
                  <a:cubicBezTo>
                    <a:pt x="1435408" y="693465"/>
                    <a:pt x="1426654" y="698500"/>
                    <a:pt x="1417185" y="698500"/>
                  </a:cubicBezTo>
                  <a:lnTo>
                    <a:pt x="215557" y="698500"/>
                  </a:lnTo>
                  <a:cubicBezTo>
                    <a:pt x="206088" y="698500"/>
                    <a:pt x="197333" y="693465"/>
                    <a:pt x="192572" y="685280"/>
                  </a:cubicBezTo>
                  <a:lnTo>
                    <a:pt x="4754" y="362470"/>
                  </a:lnTo>
                  <a:cubicBezTo>
                    <a:pt x="0" y="354298"/>
                    <a:pt x="0" y="344202"/>
                    <a:pt x="4754" y="336030"/>
                  </a:cubicBezTo>
                  <a:lnTo>
                    <a:pt x="192572" y="13220"/>
                  </a:lnTo>
                  <a:cubicBezTo>
                    <a:pt x="197333" y="5035"/>
                    <a:pt x="206088" y="0"/>
                    <a:pt x="215557" y="0"/>
                  </a:cubicBezTo>
                  <a:lnTo>
                    <a:pt x="1417185" y="0"/>
                  </a:lnTo>
                  <a:cubicBezTo>
                    <a:pt x="1426654" y="0"/>
                    <a:pt x="1435408" y="5035"/>
                    <a:pt x="1440170" y="13220"/>
                  </a:cubicBezTo>
                  <a:lnTo>
                    <a:pt x="1627987" y="336030"/>
                  </a:lnTo>
                  <a:cubicBezTo>
                    <a:pt x="1632742" y="344202"/>
                    <a:pt x="1632742" y="354298"/>
                    <a:pt x="1627987" y="362470"/>
                  </a:cubicBezTo>
                  <a:close/>
                </a:path>
              </a:pathLst>
            </a:custGeom>
            <a:solidFill>
              <a:srgbClr val="00ADEF"/>
            </a:solidFill>
          </p:spPr>
        </p:sp>
        <p:sp>
          <p:nvSpPr>
            <p:cNvPr name="TextBox 13" id="13"/>
            <p:cNvSpPr txBox="true"/>
            <p:nvPr/>
          </p:nvSpPr>
          <p:spPr>
            <a:xfrm>
              <a:off x="114300" y="19050"/>
              <a:ext cx="1410016" cy="679450"/>
            </a:xfrm>
            <a:prstGeom prst="rect">
              <a:avLst/>
            </a:prstGeom>
          </p:spPr>
          <p:txBody>
            <a:bodyPr anchor="ctr" rtlCol="false" tIns="42333" lIns="42333" bIns="42333" rIns="42333"/>
            <a:lstStyle/>
            <a:p>
              <a:pPr algn="ctr">
                <a:lnSpc>
                  <a:spcPts val="1980"/>
                </a:lnSpc>
              </a:pPr>
            </a:p>
          </p:txBody>
        </p:sp>
      </p:grpSp>
      <p:grpSp>
        <p:nvGrpSpPr>
          <p:cNvPr name="Group 14" id="14"/>
          <p:cNvGrpSpPr/>
          <p:nvPr/>
        </p:nvGrpSpPr>
        <p:grpSpPr>
          <a:xfrm rot="0">
            <a:off x="9229896" y="1527486"/>
            <a:ext cx="8192620" cy="7040532"/>
            <a:chOff x="0" y="0"/>
            <a:chExt cx="812800" cy="698500"/>
          </a:xfrm>
        </p:grpSpPr>
        <p:sp>
          <p:nvSpPr>
            <p:cNvPr name="Freeform 15" id="15"/>
            <p:cNvSpPr/>
            <p:nvPr/>
          </p:nvSpPr>
          <p:spPr>
            <a:xfrm flipH="false" flipV="false" rot="0">
              <a:off x="1633" y="0"/>
              <a:ext cx="809534" cy="698500"/>
            </a:xfrm>
            <a:custGeom>
              <a:avLst/>
              <a:gdLst/>
              <a:ahLst/>
              <a:cxnLst/>
              <a:rect r="r" b="b" t="t" l="l"/>
              <a:pathLst>
                <a:path h="698500" w="809534">
                  <a:moveTo>
                    <a:pt x="806890" y="356601"/>
                  </a:moveTo>
                  <a:lnTo>
                    <a:pt x="612244" y="691149"/>
                  </a:lnTo>
                  <a:cubicBezTo>
                    <a:pt x="609596" y="695700"/>
                    <a:pt x="604728" y="698500"/>
                    <a:pt x="599462" y="698500"/>
                  </a:cubicBezTo>
                  <a:lnTo>
                    <a:pt x="210072" y="698500"/>
                  </a:lnTo>
                  <a:cubicBezTo>
                    <a:pt x="204806" y="698500"/>
                    <a:pt x="199938" y="695700"/>
                    <a:pt x="197290" y="691149"/>
                  </a:cubicBezTo>
                  <a:lnTo>
                    <a:pt x="2644" y="356601"/>
                  </a:lnTo>
                  <a:cubicBezTo>
                    <a:pt x="0" y="352057"/>
                    <a:pt x="0" y="346443"/>
                    <a:pt x="2644" y="341899"/>
                  </a:cubicBezTo>
                  <a:lnTo>
                    <a:pt x="197290" y="7351"/>
                  </a:lnTo>
                  <a:cubicBezTo>
                    <a:pt x="199938" y="2800"/>
                    <a:pt x="204806" y="0"/>
                    <a:pt x="210072" y="0"/>
                  </a:cubicBezTo>
                  <a:lnTo>
                    <a:pt x="599462" y="0"/>
                  </a:lnTo>
                  <a:cubicBezTo>
                    <a:pt x="604728" y="0"/>
                    <a:pt x="609596" y="2800"/>
                    <a:pt x="612244" y="7351"/>
                  </a:cubicBezTo>
                  <a:lnTo>
                    <a:pt x="806890" y="341899"/>
                  </a:lnTo>
                  <a:cubicBezTo>
                    <a:pt x="809534" y="346443"/>
                    <a:pt x="809534" y="352057"/>
                    <a:pt x="806890" y="356601"/>
                  </a:cubicBezTo>
                  <a:close/>
                </a:path>
              </a:pathLst>
            </a:custGeom>
            <a:solidFill>
              <a:srgbClr val="000B5D"/>
            </a:solidFill>
          </p:spPr>
        </p:sp>
        <p:sp>
          <p:nvSpPr>
            <p:cNvPr name="TextBox 16" id="16"/>
            <p:cNvSpPr txBox="true"/>
            <p:nvPr/>
          </p:nvSpPr>
          <p:spPr>
            <a:xfrm>
              <a:off x="114300" y="19050"/>
              <a:ext cx="584200" cy="679450"/>
            </a:xfrm>
            <a:prstGeom prst="rect">
              <a:avLst/>
            </a:prstGeom>
          </p:spPr>
          <p:txBody>
            <a:bodyPr anchor="ctr" rtlCol="false" tIns="42333" lIns="42333" bIns="42333" rIns="42333"/>
            <a:lstStyle/>
            <a:p>
              <a:pPr algn="ctr">
                <a:lnSpc>
                  <a:spcPts val="1980"/>
                </a:lnSpc>
              </a:pPr>
            </a:p>
          </p:txBody>
        </p:sp>
      </p:grpSp>
      <p:grpSp>
        <p:nvGrpSpPr>
          <p:cNvPr name="Group 17" id="17"/>
          <p:cNvGrpSpPr/>
          <p:nvPr/>
        </p:nvGrpSpPr>
        <p:grpSpPr>
          <a:xfrm rot="0">
            <a:off x="9734961" y="1445018"/>
            <a:ext cx="8320834" cy="7205467"/>
            <a:chOff x="0" y="0"/>
            <a:chExt cx="4282440" cy="3708400"/>
          </a:xfrm>
        </p:grpSpPr>
        <p:sp>
          <p:nvSpPr>
            <p:cNvPr name="Freeform 18" id="18"/>
            <p:cNvSpPr/>
            <p:nvPr/>
          </p:nvSpPr>
          <p:spPr>
            <a:xfrm flipH="false" flipV="false" rot="0">
              <a:off x="0" y="0"/>
              <a:ext cx="4282440" cy="3708400"/>
            </a:xfrm>
            <a:custGeom>
              <a:avLst/>
              <a:gdLst/>
              <a:ahLst/>
              <a:cxnLst/>
              <a:rect r="r" b="b" t="t" l="l"/>
              <a:pathLst>
                <a:path h="3708400" w="4282440">
                  <a:moveTo>
                    <a:pt x="3211830" y="0"/>
                  </a:moveTo>
                  <a:lnTo>
                    <a:pt x="1070610" y="0"/>
                  </a:lnTo>
                  <a:lnTo>
                    <a:pt x="0" y="1854200"/>
                  </a:lnTo>
                  <a:lnTo>
                    <a:pt x="1070610" y="3708400"/>
                  </a:lnTo>
                  <a:lnTo>
                    <a:pt x="3211830" y="3708400"/>
                  </a:lnTo>
                  <a:lnTo>
                    <a:pt x="4282440" y="1854200"/>
                  </a:lnTo>
                  <a:close/>
                </a:path>
              </a:pathLst>
            </a:custGeom>
            <a:blipFill>
              <a:blip r:embed="rId4"/>
              <a:stretch>
                <a:fillRect l="0" t="-36663" r="0" b="-36663"/>
              </a:stretch>
            </a:blipFill>
          </p:spPr>
        </p:sp>
      </p:grpSp>
      <p:grpSp>
        <p:nvGrpSpPr>
          <p:cNvPr name="Group 19" id="19"/>
          <p:cNvGrpSpPr/>
          <p:nvPr/>
        </p:nvGrpSpPr>
        <p:grpSpPr>
          <a:xfrm rot="0">
            <a:off x="10061569" y="7487755"/>
            <a:ext cx="2259776" cy="1941995"/>
            <a:chOff x="0" y="0"/>
            <a:chExt cx="812800" cy="698500"/>
          </a:xfrm>
        </p:grpSpPr>
        <p:sp>
          <p:nvSpPr>
            <p:cNvPr name="Freeform 20" id="20"/>
            <p:cNvSpPr/>
            <p:nvPr/>
          </p:nvSpPr>
          <p:spPr>
            <a:xfrm flipH="false" flipV="false" rot="0">
              <a:off x="5921" y="0"/>
              <a:ext cx="800958" cy="698500"/>
            </a:xfrm>
            <a:custGeom>
              <a:avLst/>
              <a:gdLst/>
              <a:ahLst/>
              <a:cxnLst/>
              <a:rect r="r" b="b" t="t" l="l"/>
              <a:pathLst>
                <a:path h="698500" w="800958">
                  <a:moveTo>
                    <a:pt x="791373" y="375901"/>
                  </a:moveTo>
                  <a:lnTo>
                    <a:pt x="619185" y="671849"/>
                  </a:lnTo>
                  <a:cubicBezTo>
                    <a:pt x="609585" y="688349"/>
                    <a:pt x="591935" y="698500"/>
                    <a:pt x="572845" y="698500"/>
                  </a:cubicBezTo>
                  <a:lnTo>
                    <a:pt x="228113" y="698500"/>
                  </a:lnTo>
                  <a:cubicBezTo>
                    <a:pt x="209023" y="698500"/>
                    <a:pt x="191373" y="688349"/>
                    <a:pt x="181773" y="671849"/>
                  </a:cubicBezTo>
                  <a:lnTo>
                    <a:pt x="9585" y="375901"/>
                  </a:lnTo>
                  <a:cubicBezTo>
                    <a:pt x="0" y="359426"/>
                    <a:pt x="0" y="339074"/>
                    <a:pt x="9585" y="322599"/>
                  </a:cubicBezTo>
                  <a:lnTo>
                    <a:pt x="181773" y="26651"/>
                  </a:lnTo>
                  <a:cubicBezTo>
                    <a:pt x="191373" y="10151"/>
                    <a:pt x="209023" y="0"/>
                    <a:pt x="228113" y="0"/>
                  </a:cubicBezTo>
                  <a:lnTo>
                    <a:pt x="572845" y="0"/>
                  </a:lnTo>
                  <a:cubicBezTo>
                    <a:pt x="591935" y="0"/>
                    <a:pt x="609585" y="10151"/>
                    <a:pt x="619185" y="26651"/>
                  </a:cubicBezTo>
                  <a:lnTo>
                    <a:pt x="791373" y="322599"/>
                  </a:lnTo>
                  <a:cubicBezTo>
                    <a:pt x="800958" y="339074"/>
                    <a:pt x="800958" y="359426"/>
                    <a:pt x="791373" y="375901"/>
                  </a:cubicBezTo>
                  <a:close/>
                </a:path>
              </a:pathLst>
            </a:custGeom>
            <a:solidFill>
              <a:srgbClr val="000B5D"/>
            </a:solidFill>
          </p:spPr>
        </p:sp>
        <p:sp>
          <p:nvSpPr>
            <p:cNvPr name="TextBox 21" id="21"/>
            <p:cNvSpPr txBox="true"/>
            <p:nvPr/>
          </p:nvSpPr>
          <p:spPr>
            <a:xfrm>
              <a:off x="114300" y="19050"/>
              <a:ext cx="584200" cy="679450"/>
            </a:xfrm>
            <a:prstGeom prst="rect">
              <a:avLst/>
            </a:prstGeom>
          </p:spPr>
          <p:txBody>
            <a:bodyPr anchor="ctr" rtlCol="false" tIns="42333" lIns="42333" bIns="42333" rIns="42333"/>
            <a:lstStyle/>
            <a:p>
              <a:pPr algn="ctr">
                <a:lnSpc>
                  <a:spcPts val="1980"/>
                </a:lnSpc>
              </a:pPr>
            </a:p>
          </p:txBody>
        </p:sp>
      </p:grpSp>
      <p:grpSp>
        <p:nvGrpSpPr>
          <p:cNvPr name="Group 22" id="22"/>
          <p:cNvGrpSpPr/>
          <p:nvPr/>
        </p:nvGrpSpPr>
        <p:grpSpPr>
          <a:xfrm rot="0">
            <a:off x="8430960" y="6801169"/>
            <a:ext cx="1597872" cy="1373171"/>
            <a:chOff x="0" y="0"/>
            <a:chExt cx="812800" cy="698500"/>
          </a:xfrm>
        </p:grpSpPr>
        <p:sp>
          <p:nvSpPr>
            <p:cNvPr name="Freeform 23" id="23"/>
            <p:cNvSpPr/>
            <p:nvPr/>
          </p:nvSpPr>
          <p:spPr>
            <a:xfrm flipH="false" flipV="false" rot="0">
              <a:off x="8374" y="0"/>
              <a:ext cx="796053" cy="698500"/>
            </a:xfrm>
            <a:custGeom>
              <a:avLst/>
              <a:gdLst/>
              <a:ahLst/>
              <a:cxnLst/>
              <a:rect r="r" b="b" t="t" l="l"/>
              <a:pathLst>
                <a:path h="698500" w="796053">
                  <a:moveTo>
                    <a:pt x="782497" y="386941"/>
                  </a:moveTo>
                  <a:lnTo>
                    <a:pt x="623155" y="660809"/>
                  </a:lnTo>
                  <a:cubicBezTo>
                    <a:pt x="609578" y="684144"/>
                    <a:pt x="584617" y="698500"/>
                    <a:pt x="557620" y="698500"/>
                  </a:cubicBezTo>
                  <a:lnTo>
                    <a:pt x="238432" y="698500"/>
                  </a:lnTo>
                  <a:cubicBezTo>
                    <a:pt x="211435" y="698500"/>
                    <a:pt x="186474" y="684144"/>
                    <a:pt x="172897" y="660809"/>
                  </a:cubicBezTo>
                  <a:lnTo>
                    <a:pt x="13555" y="386941"/>
                  </a:lnTo>
                  <a:cubicBezTo>
                    <a:pt x="0" y="363642"/>
                    <a:pt x="0" y="334858"/>
                    <a:pt x="13555" y="311559"/>
                  </a:cubicBezTo>
                  <a:lnTo>
                    <a:pt x="172897" y="37691"/>
                  </a:lnTo>
                  <a:cubicBezTo>
                    <a:pt x="186474" y="14356"/>
                    <a:pt x="211435" y="0"/>
                    <a:pt x="238432" y="0"/>
                  </a:cubicBezTo>
                  <a:lnTo>
                    <a:pt x="557620" y="0"/>
                  </a:lnTo>
                  <a:cubicBezTo>
                    <a:pt x="584617" y="0"/>
                    <a:pt x="609578" y="14356"/>
                    <a:pt x="623155" y="37691"/>
                  </a:cubicBezTo>
                  <a:lnTo>
                    <a:pt x="782497" y="311559"/>
                  </a:lnTo>
                  <a:cubicBezTo>
                    <a:pt x="796052" y="334858"/>
                    <a:pt x="796052" y="363642"/>
                    <a:pt x="782497" y="386941"/>
                  </a:cubicBezTo>
                  <a:close/>
                </a:path>
              </a:pathLst>
            </a:custGeom>
            <a:solidFill>
              <a:srgbClr val="00ADEF"/>
            </a:solidFill>
          </p:spPr>
        </p:sp>
        <p:sp>
          <p:nvSpPr>
            <p:cNvPr name="TextBox 24" id="24"/>
            <p:cNvSpPr txBox="true"/>
            <p:nvPr/>
          </p:nvSpPr>
          <p:spPr>
            <a:xfrm>
              <a:off x="114300" y="19050"/>
              <a:ext cx="584200" cy="679450"/>
            </a:xfrm>
            <a:prstGeom prst="rect">
              <a:avLst/>
            </a:prstGeom>
          </p:spPr>
          <p:txBody>
            <a:bodyPr anchor="ctr" rtlCol="false" tIns="42333" lIns="42333" bIns="42333" rIns="42333"/>
            <a:lstStyle/>
            <a:p>
              <a:pPr algn="ctr">
                <a:lnSpc>
                  <a:spcPts val="1980"/>
                </a:lnSpc>
              </a:pPr>
            </a:p>
          </p:txBody>
        </p:sp>
      </p:grpSp>
      <p:sp>
        <p:nvSpPr>
          <p:cNvPr name="TextBox 25" id="25"/>
          <p:cNvSpPr txBox="true"/>
          <p:nvPr/>
        </p:nvSpPr>
        <p:spPr>
          <a:xfrm rot="0">
            <a:off x="1220032" y="7726160"/>
            <a:ext cx="2095356" cy="396240"/>
          </a:xfrm>
          <a:prstGeom prst="rect">
            <a:avLst/>
          </a:prstGeom>
        </p:spPr>
        <p:txBody>
          <a:bodyPr anchor="t" rtlCol="false" tIns="0" lIns="0" bIns="0" rIns="0">
            <a:spAutoFit/>
          </a:bodyPr>
          <a:lstStyle/>
          <a:p>
            <a:pPr algn="ctr">
              <a:lnSpc>
                <a:spcPts val="3359"/>
              </a:lnSpc>
            </a:pPr>
            <a:r>
              <a:rPr lang="en-US" sz="2400">
                <a:solidFill>
                  <a:srgbClr val="00ADEF"/>
                </a:solidFill>
                <a:latin typeface="Open Sans"/>
                <a:ea typeface="Open Sans"/>
                <a:cs typeface="Open Sans"/>
                <a:sym typeface="Open Sans"/>
              </a:rPr>
              <a:t>vherin.info/rgk</a:t>
            </a:r>
          </a:p>
        </p:txBody>
      </p:sp>
    </p:spTree>
  </p:cSld>
  <p:clrMapOvr>
    <a:masterClrMapping/>
  </p:clrMapOvr>
  <p:transition spd="fast">
    <p:circle/>
  </p:transition>
</p:sld>
</file>

<file path=ppt/slides/slide7.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grpSp>
        <p:nvGrpSpPr>
          <p:cNvPr name="Group 2" id="2"/>
          <p:cNvGrpSpPr/>
          <p:nvPr/>
        </p:nvGrpSpPr>
        <p:grpSpPr>
          <a:xfrm rot="0">
            <a:off x="-4757787" y="2930856"/>
            <a:ext cx="24755573" cy="9568789"/>
            <a:chOff x="0" y="0"/>
            <a:chExt cx="2102808" cy="812800"/>
          </a:xfrm>
        </p:grpSpPr>
        <p:sp>
          <p:nvSpPr>
            <p:cNvPr name="Freeform 3" id="3"/>
            <p:cNvSpPr/>
            <p:nvPr/>
          </p:nvSpPr>
          <p:spPr>
            <a:xfrm flipH="false" flipV="false" rot="0">
              <a:off x="0" y="0"/>
              <a:ext cx="2102808" cy="812800"/>
            </a:xfrm>
            <a:custGeom>
              <a:avLst/>
              <a:gdLst/>
              <a:ahLst/>
              <a:cxnLst/>
              <a:rect r="r" b="b" t="t" l="l"/>
              <a:pathLst>
                <a:path h="812800" w="2102808">
                  <a:moveTo>
                    <a:pt x="1051404" y="0"/>
                  </a:moveTo>
                  <a:lnTo>
                    <a:pt x="2102808" y="203200"/>
                  </a:lnTo>
                  <a:lnTo>
                    <a:pt x="2102808" y="609600"/>
                  </a:lnTo>
                  <a:lnTo>
                    <a:pt x="1051404" y="812800"/>
                  </a:lnTo>
                  <a:lnTo>
                    <a:pt x="0" y="609600"/>
                  </a:lnTo>
                  <a:lnTo>
                    <a:pt x="0" y="203200"/>
                  </a:lnTo>
                  <a:lnTo>
                    <a:pt x="1051404" y="0"/>
                  </a:lnTo>
                  <a:close/>
                </a:path>
              </a:pathLst>
            </a:custGeom>
            <a:solidFill>
              <a:srgbClr val="153F60"/>
            </a:solidFill>
            <a:ln w="419100" cap="sq">
              <a:solidFill>
                <a:srgbClr val="3DBBC8"/>
              </a:solidFill>
              <a:prstDash val="solid"/>
              <a:miter/>
            </a:ln>
          </p:spPr>
        </p:sp>
        <p:sp>
          <p:nvSpPr>
            <p:cNvPr name="TextBox 4" id="4"/>
            <p:cNvSpPr txBox="true"/>
            <p:nvPr/>
          </p:nvSpPr>
          <p:spPr>
            <a:xfrm>
              <a:off x="0" y="92075"/>
              <a:ext cx="2102808" cy="581025"/>
            </a:xfrm>
            <a:prstGeom prst="rect">
              <a:avLst/>
            </a:prstGeom>
          </p:spPr>
          <p:txBody>
            <a:bodyPr anchor="ctr" rtlCol="false" tIns="42333" lIns="42333" bIns="42333" rIns="42333"/>
            <a:lstStyle/>
            <a:p>
              <a:pPr algn="ctr">
                <a:lnSpc>
                  <a:spcPts val="2216"/>
                </a:lnSpc>
              </a:pPr>
            </a:p>
          </p:txBody>
        </p:sp>
      </p:grpSp>
      <p:grpSp>
        <p:nvGrpSpPr>
          <p:cNvPr name="Group 5" id="5"/>
          <p:cNvGrpSpPr/>
          <p:nvPr/>
        </p:nvGrpSpPr>
        <p:grpSpPr>
          <a:xfrm rot="0">
            <a:off x="2836676" y="3237694"/>
            <a:ext cx="1649053" cy="1649053"/>
            <a:chOff x="0" y="0"/>
            <a:chExt cx="812800" cy="812800"/>
          </a:xfrm>
        </p:grpSpPr>
        <p:sp>
          <p:nvSpPr>
            <p:cNvPr name="Freeform 6" id="6"/>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487D0"/>
            </a:solidFill>
            <a:ln w="123825" cap="sq">
              <a:solidFill>
                <a:srgbClr val="3DBBC8"/>
              </a:solidFill>
              <a:prstDash val="solid"/>
              <a:miter/>
            </a:ln>
          </p:spPr>
        </p:sp>
        <p:sp>
          <p:nvSpPr>
            <p:cNvPr name="TextBox 7" id="7"/>
            <p:cNvSpPr txBox="true"/>
            <p:nvPr/>
          </p:nvSpPr>
          <p:spPr>
            <a:xfrm>
              <a:off x="76200" y="28575"/>
              <a:ext cx="660400" cy="708025"/>
            </a:xfrm>
            <a:prstGeom prst="rect">
              <a:avLst/>
            </a:prstGeom>
          </p:spPr>
          <p:txBody>
            <a:bodyPr anchor="ctr" rtlCol="false" tIns="42333" lIns="42333" bIns="42333" rIns="42333"/>
            <a:lstStyle/>
            <a:p>
              <a:pPr algn="ctr">
                <a:lnSpc>
                  <a:spcPts val="2216"/>
                </a:lnSpc>
                <a:spcBef>
                  <a:spcPct val="0"/>
                </a:spcBef>
              </a:pPr>
            </a:p>
          </p:txBody>
        </p:sp>
      </p:grpSp>
      <p:grpSp>
        <p:nvGrpSpPr>
          <p:cNvPr name="Group 8" id="8"/>
          <p:cNvGrpSpPr/>
          <p:nvPr/>
        </p:nvGrpSpPr>
        <p:grpSpPr>
          <a:xfrm rot="0">
            <a:off x="10804961" y="3153162"/>
            <a:ext cx="1649053" cy="1649053"/>
            <a:chOff x="0" y="0"/>
            <a:chExt cx="812800" cy="812800"/>
          </a:xfrm>
        </p:grpSpPr>
        <p:sp>
          <p:nvSpPr>
            <p:cNvPr name="Freeform 9" id="9"/>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ADEF"/>
            </a:solidFill>
            <a:ln w="123825" cap="sq">
              <a:solidFill>
                <a:srgbClr val="3DBBC8"/>
              </a:solidFill>
              <a:prstDash val="solid"/>
              <a:miter/>
            </a:ln>
          </p:spPr>
        </p:sp>
        <p:sp>
          <p:nvSpPr>
            <p:cNvPr name="TextBox 10" id="10"/>
            <p:cNvSpPr txBox="true"/>
            <p:nvPr/>
          </p:nvSpPr>
          <p:spPr>
            <a:xfrm>
              <a:off x="76200" y="28575"/>
              <a:ext cx="660400" cy="708025"/>
            </a:xfrm>
            <a:prstGeom prst="rect">
              <a:avLst/>
            </a:prstGeom>
          </p:spPr>
          <p:txBody>
            <a:bodyPr anchor="ctr" rtlCol="false" tIns="42333" lIns="42333" bIns="42333" rIns="42333"/>
            <a:lstStyle/>
            <a:p>
              <a:pPr algn="ctr">
                <a:lnSpc>
                  <a:spcPts val="2216"/>
                </a:lnSpc>
                <a:spcBef>
                  <a:spcPct val="0"/>
                </a:spcBef>
              </a:pPr>
            </a:p>
          </p:txBody>
        </p:sp>
      </p:grpSp>
      <p:grpSp>
        <p:nvGrpSpPr>
          <p:cNvPr name="Group 11" id="11"/>
          <p:cNvGrpSpPr/>
          <p:nvPr/>
        </p:nvGrpSpPr>
        <p:grpSpPr>
          <a:xfrm rot="0">
            <a:off x="-4492735" y="-571942"/>
            <a:ext cx="9210041" cy="968817"/>
            <a:chOff x="0" y="0"/>
            <a:chExt cx="2910828" cy="306194"/>
          </a:xfrm>
        </p:grpSpPr>
        <p:sp>
          <p:nvSpPr>
            <p:cNvPr name="Freeform 12" id="12"/>
            <p:cNvSpPr/>
            <p:nvPr/>
          </p:nvSpPr>
          <p:spPr>
            <a:xfrm flipH="false" flipV="false" rot="0">
              <a:off x="0" y="0"/>
              <a:ext cx="2910828" cy="306194"/>
            </a:xfrm>
            <a:custGeom>
              <a:avLst/>
              <a:gdLst/>
              <a:ahLst/>
              <a:cxnLst/>
              <a:rect r="r" b="b" t="t" l="l"/>
              <a:pathLst>
                <a:path h="306194" w="2910828">
                  <a:moveTo>
                    <a:pt x="2707628" y="0"/>
                  </a:moveTo>
                  <a:lnTo>
                    <a:pt x="0" y="0"/>
                  </a:lnTo>
                  <a:lnTo>
                    <a:pt x="203200" y="306194"/>
                  </a:lnTo>
                  <a:lnTo>
                    <a:pt x="2910828" y="306194"/>
                  </a:lnTo>
                  <a:lnTo>
                    <a:pt x="2707628" y="0"/>
                  </a:lnTo>
                  <a:close/>
                </a:path>
              </a:pathLst>
            </a:custGeom>
            <a:solidFill>
              <a:srgbClr val="3DBBC8"/>
            </a:solidFill>
          </p:spPr>
        </p:sp>
        <p:sp>
          <p:nvSpPr>
            <p:cNvPr name="TextBox 13" id="13"/>
            <p:cNvSpPr txBox="true"/>
            <p:nvPr/>
          </p:nvSpPr>
          <p:spPr>
            <a:xfrm>
              <a:off x="101600" y="-47625"/>
              <a:ext cx="2707628" cy="353819"/>
            </a:xfrm>
            <a:prstGeom prst="rect">
              <a:avLst/>
            </a:prstGeom>
          </p:spPr>
          <p:txBody>
            <a:bodyPr anchor="ctr" rtlCol="false" tIns="42333" lIns="42333" bIns="42333" rIns="42333"/>
            <a:lstStyle/>
            <a:p>
              <a:pPr algn="ctr">
                <a:lnSpc>
                  <a:spcPts val="2216"/>
                </a:lnSpc>
              </a:pPr>
            </a:p>
          </p:txBody>
        </p:sp>
      </p:grpSp>
      <p:grpSp>
        <p:nvGrpSpPr>
          <p:cNvPr name="Group 14" id="14"/>
          <p:cNvGrpSpPr/>
          <p:nvPr/>
        </p:nvGrpSpPr>
        <p:grpSpPr>
          <a:xfrm rot="0">
            <a:off x="3968559" y="-571942"/>
            <a:ext cx="7302883" cy="968817"/>
            <a:chOff x="0" y="0"/>
            <a:chExt cx="2308072" cy="306194"/>
          </a:xfrm>
        </p:grpSpPr>
        <p:sp>
          <p:nvSpPr>
            <p:cNvPr name="Freeform 15" id="15"/>
            <p:cNvSpPr/>
            <p:nvPr/>
          </p:nvSpPr>
          <p:spPr>
            <a:xfrm flipH="false" flipV="false" rot="0">
              <a:off x="0" y="0"/>
              <a:ext cx="2308072" cy="306194"/>
            </a:xfrm>
            <a:custGeom>
              <a:avLst/>
              <a:gdLst/>
              <a:ahLst/>
              <a:cxnLst/>
              <a:rect r="r" b="b" t="t" l="l"/>
              <a:pathLst>
                <a:path h="306194" w="2308072">
                  <a:moveTo>
                    <a:pt x="2104872" y="0"/>
                  </a:moveTo>
                  <a:lnTo>
                    <a:pt x="0" y="0"/>
                  </a:lnTo>
                  <a:lnTo>
                    <a:pt x="203200" y="306194"/>
                  </a:lnTo>
                  <a:lnTo>
                    <a:pt x="2308072" y="306194"/>
                  </a:lnTo>
                  <a:lnTo>
                    <a:pt x="2104872" y="0"/>
                  </a:lnTo>
                  <a:close/>
                </a:path>
              </a:pathLst>
            </a:custGeom>
            <a:solidFill>
              <a:srgbClr val="153F60"/>
            </a:solidFill>
          </p:spPr>
        </p:sp>
        <p:sp>
          <p:nvSpPr>
            <p:cNvPr name="TextBox 16" id="16"/>
            <p:cNvSpPr txBox="true"/>
            <p:nvPr/>
          </p:nvSpPr>
          <p:spPr>
            <a:xfrm>
              <a:off x="101600" y="-47625"/>
              <a:ext cx="2104872" cy="353819"/>
            </a:xfrm>
            <a:prstGeom prst="rect">
              <a:avLst/>
            </a:prstGeom>
          </p:spPr>
          <p:txBody>
            <a:bodyPr anchor="ctr" rtlCol="false" tIns="42333" lIns="42333" bIns="42333" rIns="42333"/>
            <a:lstStyle/>
            <a:p>
              <a:pPr algn="ctr">
                <a:lnSpc>
                  <a:spcPts val="2216"/>
                </a:lnSpc>
              </a:pPr>
            </a:p>
          </p:txBody>
        </p:sp>
      </p:grpSp>
      <p:grpSp>
        <p:nvGrpSpPr>
          <p:cNvPr name="Group 17" id="17"/>
          <p:cNvGrpSpPr/>
          <p:nvPr/>
        </p:nvGrpSpPr>
        <p:grpSpPr>
          <a:xfrm rot="0">
            <a:off x="10466741" y="-571942"/>
            <a:ext cx="7377859" cy="968817"/>
            <a:chOff x="0" y="0"/>
            <a:chExt cx="2331768" cy="306194"/>
          </a:xfrm>
        </p:grpSpPr>
        <p:sp>
          <p:nvSpPr>
            <p:cNvPr name="Freeform 18" id="18"/>
            <p:cNvSpPr/>
            <p:nvPr/>
          </p:nvSpPr>
          <p:spPr>
            <a:xfrm flipH="false" flipV="false" rot="0">
              <a:off x="0" y="0"/>
              <a:ext cx="2331768" cy="306194"/>
            </a:xfrm>
            <a:custGeom>
              <a:avLst/>
              <a:gdLst/>
              <a:ahLst/>
              <a:cxnLst/>
              <a:rect r="r" b="b" t="t" l="l"/>
              <a:pathLst>
                <a:path h="306194" w="2331768">
                  <a:moveTo>
                    <a:pt x="2128568" y="0"/>
                  </a:moveTo>
                  <a:lnTo>
                    <a:pt x="0" y="0"/>
                  </a:lnTo>
                  <a:lnTo>
                    <a:pt x="203200" y="306194"/>
                  </a:lnTo>
                  <a:lnTo>
                    <a:pt x="2331768" y="306194"/>
                  </a:lnTo>
                  <a:lnTo>
                    <a:pt x="2128568" y="0"/>
                  </a:lnTo>
                  <a:close/>
                </a:path>
              </a:pathLst>
            </a:custGeom>
            <a:solidFill>
              <a:srgbClr val="3DBBC8"/>
            </a:solidFill>
          </p:spPr>
        </p:sp>
        <p:sp>
          <p:nvSpPr>
            <p:cNvPr name="TextBox 19" id="19"/>
            <p:cNvSpPr txBox="true"/>
            <p:nvPr/>
          </p:nvSpPr>
          <p:spPr>
            <a:xfrm>
              <a:off x="101600" y="-47625"/>
              <a:ext cx="2128568" cy="353819"/>
            </a:xfrm>
            <a:prstGeom prst="rect">
              <a:avLst/>
            </a:prstGeom>
          </p:spPr>
          <p:txBody>
            <a:bodyPr anchor="ctr" rtlCol="false" tIns="42333" lIns="42333" bIns="42333" rIns="42333"/>
            <a:lstStyle/>
            <a:p>
              <a:pPr algn="ctr">
                <a:lnSpc>
                  <a:spcPts val="2216"/>
                </a:lnSpc>
              </a:pPr>
            </a:p>
          </p:txBody>
        </p:sp>
      </p:grpSp>
      <p:sp>
        <p:nvSpPr>
          <p:cNvPr name="Freeform 20" id="20"/>
          <p:cNvSpPr/>
          <p:nvPr/>
        </p:nvSpPr>
        <p:spPr>
          <a:xfrm flipH="false" flipV="false" rot="0">
            <a:off x="3099878" y="3500897"/>
            <a:ext cx="1122648" cy="1122648"/>
          </a:xfrm>
          <a:custGeom>
            <a:avLst/>
            <a:gdLst/>
            <a:ahLst/>
            <a:cxnLst/>
            <a:rect r="r" b="b" t="t" l="l"/>
            <a:pathLst>
              <a:path h="1122648" w="1122648">
                <a:moveTo>
                  <a:pt x="0" y="0"/>
                </a:moveTo>
                <a:lnTo>
                  <a:pt x="1122648" y="0"/>
                </a:lnTo>
                <a:lnTo>
                  <a:pt x="1122648" y="1122648"/>
                </a:lnTo>
                <a:lnTo>
                  <a:pt x="0" y="1122648"/>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21" id="21"/>
          <p:cNvSpPr/>
          <p:nvPr/>
        </p:nvSpPr>
        <p:spPr>
          <a:xfrm flipH="false" flipV="false" rot="0">
            <a:off x="10983632" y="3331833"/>
            <a:ext cx="1291712" cy="1291712"/>
          </a:xfrm>
          <a:custGeom>
            <a:avLst/>
            <a:gdLst/>
            <a:ahLst/>
            <a:cxnLst/>
            <a:rect r="r" b="b" t="t" l="l"/>
            <a:pathLst>
              <a:path h="1291712" w="1291712">
                <a:moveTo>
                  <a:pt x="0" y="0"/>
                </a:moveTo>
                <a:lnTo>
                  <a:pt x="1291711" y="0"/>
                </a:lnTo>
                <a:lnTo>
                  <a:pt x="1291711" y="1291712"/>
                </a:lnTo>
                <a:lnTo>
                  <a:pt x="0" y="1291712"/>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TextBox 22" id="22"/>
          <p:cNvSpPr txBox="true"/>
          <p:nvPr/>
        </p:nvSpPr>
        <p:spPr>
          <a:xfrm rot="0">
            <a:off x="2263459" y="828675"/>
            <a:ext cx="10713082" cy="528637"/>
          </a:xfrm>
          <a:prstGeom prst="rect">
            <a:avLst/>
          </a:prstGeom>
        </p:spPr>
        <p:txBody>
          <a:bodyPr anchor="t" rtlCol="false" tIns="0" lIns="0" bIns="0" rIns="0">
            <a:spAutoFit/>
          </a:bodyPr>
          <a:lstStyle/>
          <a:p>
            <a:pPr algn="ctr">
              <a:lnSpc>
                <a:spcPts val="3999"/>
              </a:lnSpc>
            </a:pPr>
            <a:r>
              <a:rPr lang="en-US" b="true" sz="3333">
                <a:solidFill>
                  <a:srgbClr val="000000"/>
                </a:solidFill>
                <a:latin typeface="Poppins Bold"/>
                <a:ea typeface="Poppins Bold"/>
                <a:cs typeface="Poppins Bold"/>
                <a:sym typeface="Poppins Bold"/>
              </a:rPr>
              <a:t>Manfaat Red Gingseng Korea</a:t>
            </a:r>
          </a:p>
        </p:txBody>
      </p:sp>
      <p:sp>
        <p:nvSpPr>
          <p:cNvPr name="TextBox 23" id="23"/>
          <p:cNvSpPr txBox="true"/>
          <p:nvPr/>
        </p:nvSpPr>
        <p:spPr>
          <a:xfrm rot="0">
            <a:off x="-606228" y="5019096"/>
            <a:ext cx="8534861" cy="485775"/>
          </a:xfrm>
          <a:prstGeom prst="rect">
            <a:avLst/>
          </a:prstGeom>
        </p:spPr>
        <p:txBody>
          <a:bodyPr anchor="t" rtlCol="false" tIns="0" lIns="0" bIns="0" rIns="0">
            <a:spAutoFit/>
          </a:bodyPr>
          <a:lstStyle/>
          <a:p>
            <a:pPr algn="ctr">
              <a:lnSpc>
                <a:spcPts val="3600"/>
              </a:lnSpc>
            </a:pPr>
            <a:r>
              <a:rPr lang="en-US" b="true" sz="3000">
                <a:solidFill>
                  <a:srgbClr val="FFFFFF"/>
                </a:solidFill>
                <a:latin typeface="Poppins Bold"/>
                <a:ea typeface="Poppins Bold"/>
                <a:cs typeface="Poppins Bold"/>
                <a:sym typeface="Poppins Bold"/>
              </a:rPr>
              <a:t>Mengurangi Peradangan</a:t>
            </a:r>
          </a:p>
        </p:txBody>
      </p:sp>
      <p:sp>
        <p:nvSpPr>
          <p:cNvPr name="TextBox 24" id="24"/>
          <p:cNvSpPr txBox="true"/>
          <p:nvPr/>
        </p:nvSpPr>
        <p:spPr>
          <a:xfrm rot="0">
            <a:off x="7970971" y="4970470"/>
            <a:ext cx="6641997" cy="485775"/>
          </a:xfrm>
          <a:prstGeom prst="rect">
            <a:avLst/>
          </a:prstGeom>
        </p:spPr>
        <p:txBody>
          <a:bodyPr anchor="t" rtlCol="false" tIns="0" lIns="0" bIns="0" rIns="0">
            <a:spAutoFit/>
          </a:bodyPr>
          <a:lstStyle/>
          <a:p>
            <a:pPr algn="ctr">
              <a:lnSpc>
                <a:spcPts val="3600"/>
              </a:lnSpc>
            </a:pPr>
            <a:r>
              <a:rPr lang="en-US" b="true" sz="3000">
                <a:solidFill>
                  <a:srgbClr val="FFFFFF"/>
                </a:solidFill>
                <a:latin typeface="Poppins Bold"/>
                <a:ea typeface="Poppins Bold"/>
                <a:cs typeface="Poppins Bold"/>
                <a:sym typeface="Poppins Bold"/>
              </a:rPr>
              <a:t>Efek Ergogenik Meredakan Stress</a:t>
            </a:r>
          </a:p>
        </p:txBody>
      </p:sp>
      <p:sp>
        <p:nvSpPr>
          <p:cNvPr name="TextBox 25" id="25"/>
          <p:cNvSpPr txBox="true"/>
          <p:nvPr/>
        </p:nvSpPr>
        <p:spPr>
          <a:xfrm rot="0">
            <a:off x="733159" y="5599120"/>
            <a:ext cx="6470799" cy="2520315"/>
          </a:xfrm>
          <a:prstGeom prst="rect">
            <a:avLst/>
          </a:prstGeom>
        </p:spPr>
        <p:txBody>
          <a:bodyPr anchor="t" rtlCol="false" tIns="0" lIns="0" bIns="0" rIns="0">
            <a:spAutoFit/>
          </a:bodyPr>
          <a:lstStyle/>
          <a:p>
            <a:pPr algn="just">
              <a:lnSpc>
                <a:spcPts val="3359"/>
              </a:lnSpc>
              <a:spcBef>
                <a:spcPct val="0"/>
              </a:spcBef>
            </a:pPr>
            <a:r>
              <a:rPr lang="en-US" sz="2400">
                <a:solidFill>
                  <a:srgbClr val="FFFFFF"/>
                </a:solidFill>
                <a:latin typeface="Poppins"/>
                <a:ea typeface="Poppins"/>
                <a:cs typeface="Poppins"/>
                <a:sym typeface="Poppins"/>
              </a:rPr>
              <a:t>Berdasarkan hasil studi yang dipublikasikan oleh Journal of Translational Medicine, senyawa </a:t>
            </a:r>
            <a:r>
              <a:rPr lang="en-US" b="true" sz="2400">
                <a:solidFill>
                  <a:srgbClr val="FFFFFF"/>
                </a:solidFill>
                <a:latin typeface="Poppins Bold"/>
                <a:ea typeface="Poppins Bold"/>
                <a:cs typeface="Poppins Bold"/>
                <a:sym typeface="Poppins Bold"/>
              </a:rPr>
              <a:t>Gingsenoside</a:t>
            </a:r>
            <a:r>
              <a:rPr lang="en-US" sz="2400">
                <a:solidFill>
                  <a:srgbClr val="FFFFFF"/>
                </a:solidFill>
                <a:latin typeface="Poppins"/>
                <a:ea typeface="Poppins"/>
                <a:cs typeface="Poppins"/>
                <a:sym typeface="Poppins"/>
              </a:rPr>
              <a:t> memiliki efek positif dalam meningkatkan kekebalan tubuh sehingga mengurangi peradangan</a:t>
            </a:r>
          </a:p>
        </p:txBody>
      </p:sp>
      <p:sp>
        <p:nvSpPr>
          <p:cNvPr name="TextBox 26" id="26"/>
          <p:cNvSpPr txBox="true"/>
          <p:nvPr/>
        </p:nvSpPr>
        <p:spPr>
          <a:xfrm rot="0">
            <a:off x="7759784" y="5599120"/>
            <a:ext cx="7064370" cy="2520315"/>
          </a:xfrm>
          <a:prstGeom prst="rect">
            <a:avLst/>
          </a:prstGeom>
        </p:spPr>
        <p:txBody>
          <a:bodyPr anchor="t" rtlCol="false" tIns="0" lIns="0" bIns="0" rIns="0">
            <a:spAutoFit/>
          </a:bodyPr>
          <a:lstStyle/>
          <a:p>
            <a:pPr algn="just">
              <a:lnSpc>
                <a:spcPts val="3359"/>
              </a:lnSpc>
              <a:spcBef>
                <a:spcPct val="0"/>
              </a:spcBef>
            </a:pPr>
            <a:r>
              <a:rPr lang="en-US" sz="2400">
                <a:solidFill>
                  <a:srgbClr val="FFFFFF"/>
                </a:solidFill>
                <a:latin typeface="Poppins"/>
                <a:ea typeface="Poppins"/>
                <a:cs typeface="Poppins"/>
                <a:sym typeface="Poppins"/>
              </a:rPr>
              <a:t>Senyawa </a:t>
            </a:r>
            <a:r>
              <a:rPr lang="en-US" b="true" sz="2400">
                <a:solidFill>
                  <a:srgbClr val="FFFFFF"/>
                </a:solidFill>
                <a:latin typeface="Poppins Bold"/>
                <a:ea typeface="Poppins Bold"/>
                <a:cs typeface="Poppins Bold"/>
                <a:sym typeface="Poppins Bold"/>
              </a:rPr>
              <a:t>Adaptogen </a:t>
            </a:r>
            <a:r>
              <a:rPr lang="en-US" sz="2400">
                <a:solidFill>
                  <a:srgbClr val="FFFFFF"/>
                </a:solidFill>
                <a:latin typeface="Poppins"/>
                <a:ea typeface="Poppins"/>
                <a:cs typeface="Poppins"/>
                <a:sym typeface="Poppins"/>
              </a:rPr>
              <a:t>di dalam ginseng dapat mengganggu kadar hormon yang dihasilkan tubuh saat stres. Akibatnya, ginseng bisa menurunkan kadar hormon stres dalam tubuh dan membantu menciptakan suasana hati yang lebih baik.</a:t>
            </a:r>
          </a:p>
        </p:txBody>
      </p:sp>
      <p:sp>
        <p:nvSpPr>
          <p:cNvPr name="TextBox 27" id="27"/>
          <p:cNvSpPr txBox="true"/>
          <p:nvPr/>
        </p:nvSpPr>
        <p:spPr>
          <a:xfrm rot="0">
            <a:off x="415846" y="1549706"/>
            <a:ext cx="14408308" cy="1047750"/>
          </a:xfrm>
          <a:prstGeom prst="rect">
            <a:avLst/>
          </a:prstGeom>
        </p:spPr>
        <p:txBody>
          <a:bodyPr anchor="t" rtlCol="false" tIns="0" lIns="0" bIns="0" rIns="0">
            <a:spAutoFit/>
          </a:bodyPr>
          <a:lstStyle/>
          <a:p>
            <a:pPr algn="ctr">
              <a:lnSpc>
                <a:spcPts val="4200"/>
              </a:lnSpc>
            </a:pPr>
            <a:r>
              <a:rPr lang="en-US" sz="3000">
                <a:solidFill>
                  <a:srgbClr val="000000"/>
                </a:solidFill>
                <a:latin typeface="Open Sans"/>
                <a:ea typeface="Open Sans"/>
                <a:cs typeface="Open Sans"/>
                <a:sym typeface="Open Sans"/>
              </a:rPr>
              <a:t>Ginseng Korea yang diproses dengan pemanasan dan berwarna merah mengandung kandungan antiradang yang lebih tinggi akibat proses pemanasan</a:t>
            </a:r>
          </a:p>
        </p:txBody>
      </p:sp>
    </p:spTree>
  </p:cSld>
  <p:clrMapOvr>
    <a:masterClrMapping/>
  </p:clrMapOvr>
  <p:transition spd="fast">
    <p:circle/>
  </p:transition>
</p:sld>
</file>

<file path=ppt/slides/slide8.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grpSp>
        <p:nvGrpSpPr>
          <p:cNvPr name="Group 2" id="2"/>
          <p:cNvGrpSpPr/>
          <p:nvPr/>
        </p:nvGrpSpPr>
        <p:grpSpPr>
          <a:xfrm rot="0">
            <a:off x="-4757787" y="2930856"/>
            <a:ext cx="24755573" cy="9568789"/>
            <a:chOff x="0" y="0"/>
            <a:chExt cx="2102808" cy="812800"/>
          </a:xfrm>
        </p:grpSpPr>
        <p:sp>
          <p:nvSpPr>
            <p:cNvPr name="Freeform 3" id="3"/>
            <p:cNvSpPr/>
            <p:nvPr/>
          </p:nvSpPr>
          <p:spPr>
            <a:xfrm flipH="false" flipV="false" rot="0">
              <a:off x="0" y="0"/>
              <a:ext cx="2102808" cy="812800"/>
            </a:xfrm>
            <a:custGeom>
              <a:avLst/>
              <a:gdLst/>
              <a:ahLst/>
              <a:cxnLst/>
              <a:rect r="r" b="b" t="t" l="l"/>
              <a:pathLst>
                <a:path h="812800" w="2102808">
                  <a:moveTo>
                    <a:pt x="1051404" y="0"/>
                  </a:moveTo>
                  <a:lnTo>
                    <a:pt x="2102808" y="203200"/>
                  </a:lnTo>
                  <a:lnTo>
                    <a:pt x="2102808" y="609600"/>
                  </a:lnTo>
                  <a:lnTo>
                    <a:pt x="1051404" y="812800"/>
                  </a:lnTo>
                  <a:lnTo>
                    <a:pt x="0" y="609600"/>
                  </a:lnTo>
                  <a:lnTo>
                    <a:pt x="0" y="203200"/>
                  </a:lnTo>
                  <a:lnTo>
                    <a:pt x="1051404" y="0"/>
                  </a:lnTo>
                  <a:close/>
                </a:path>
              </a:pathLst>
            </a:custGeom>
            <a:solidFill>
              <a:srgbClr val="153F60"/>
            </a:solidFill>
            <a:ln w="419100" cap="sq">
              <a:solidFill>
                <a:srgbClr val="3DBBC8"/>
              </a:solidFill>
              <a:prstDash val="solid"/>
              <a:miter/>
            </a:ln>
          </p:spPr>
        </p:sp>
        <p:sp>
          <p:nvSpPr>
            <p:cNvPr name="TextBox 4" id="4"/>
            <p:cNvSpPr txBox="true"/>
            <p:nvPr/>
          </p:nvSpPr>
          <p:spPr>
            <a:xfrm>
              <a:off x="0" y="92075"/>
              <a:ext cx="2102808" cy="581025"/>
            </a:xfrm>
            <a:prstGeom prst="rect">
              <a:avLst/>
            </a:prstGeom>
          </p:spPr>
          <p:txBody>
            <a:bodyPr anchor="ctr" rtlCol="false" tIns="42333" lIns="42333" bIns="42333" rIns="42333"/>
            <a:lstStyle/>
            <a:p>
              <a:pPr algn="ctr">
                <a:lnSpc>
                  <a:spcPts val="2216"/>
                </a:lnSpc>
              </a:pPr>
            </a:p>
          </p:txBody>
        </p:sp>
      </p:grpSp>
      <p:grpSp>
        <p:nvGrpSpPr>
          <p:cNvPr name="Group 5" id="5"/>
          <p:cNvGrpSpPr/>
          <p:nvPr/>
        </p:nvGrpSpPr>
        <p:grpSpPr>
          <a:xfrm rot="0">
            <a:off x="2836676" y="3237694"/>
            <a:ext cx="1649053" cy="1649053"/>
            <a:chOff x="0" y="0"/>
            <a:chExt cx="812800" cy="812800"/>
          </a:xfrm>
        </p:grpSpPr>
        <p:sp>
          <p:nvSpPr>
            <p:cNvPr name="Freeform 6" id="6"/>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487D0"/>
            </a:solidFill>
            <a:ln w="123825" cap="sq">
              <a:solidFill>
                <a:srgbClr val="3DBBC8"/>
              </a:solidFill>
              <a:prstDash val="solid"/>
              <a:miter/>
            </a:ln>
          </p:spPr>
        </p:sp>
        <p:sp>
          <p:nvSpPr>
            <p:cNvPr name="TextBox 7" id="7"/>
            <p:cNvSpPr txBox="true"/>
            <p:nvPr/>
          </p:nvSpPr>
          <p:spPr>
            <a:xfrm>
              <a:off x="76200" y="28575"/>
              <a:ext cx="660400" cy="708025"/>
            </a:xfrm>
            <a:prstGeom prst="rect">
              <a:avLst/>
            </a:prstGeom>
          </p:spPr>
          <p:txBody>
            <a:bodyPr anchor="ctr" rtlCol="false" tIns="42333" lIns="42333" bIns="42333" rIns="42333"/>
            <a:lstStyle/>
            <a:p>
              <a:pPr algn="ctr">
                <a:lnSpc>
                  <a:spcPts val="2216"/>
                </a:lnSpc>
                <a:spcBef>
                  <a:spcPct val="0"/>
                </a:spcBef>
              </a:pPr>
            </a:p>
          </p:txBody>
        </p:sp>
      </p:grpSp>
      <p:grpSp>
        <p:nvGrpSpPr>
          <p:cNvPr name="Group 8" id="8"/>
          <p:cNvGrpSpPr/>
          <p:nvPr/>
        </p:nvGrpSpPr>
        <p:grpSpPr>
          <a:xfrm rot="0">
            <a:off x="10804961" y="3153162"/>
            <a:ext cx="1649053" cy="1649053"/>
            <a:chOff x="0" y="0"/>
            <a:chExt cx="812800" cy="812800"/>
          </a:xfrm>
        </p:grpSpPr>
        <p:sp>
          <p:nvSpPr>
            <p:cNvPr name="Freeform 9" id="9"/>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ADEF"/>
            </a:solidFill>
            <a:ln w="123825" cap="sq">
              <a:solidFill>
                <a:srgbClr val="3DBBC8"/>
              </a:solidFill>
              <a:prstDash val="solid"/>
              <a:miter/>
            </a:ln>
          </p:spPr>
        </p:sp>
        <p:sp>
          <p:nvSpPr>
            <p:cNvPr name="TextBox 10" id="10"/>
            <p:cNvSpPr txBox="true"/>
            <p:nvPr/>
          </p:nvSpPr>
          <p:spPr>
            <a:xfrm>
              <a:off x="76200" y="28575"/>
              <a:ext cx="660400" cy="708025"/>
            </a:xfrm>
            <a:prstGeom prst="rect">
              <a:avLst/>
            </a:prstGeom>
          </p:spPr>
          <p:txBody>
            <a:bodyPr anchor="ctr" rtlCol="false" tIns="42333" lIns="42333" bIns="42333" rIns="42333"/>
            <a:lstStyle/>
            <a:p>
              <a:pPr algn="ctr">
                <a:lnSpc>
                  <a:spcPts val="2216"/>
                </a:lnSpc>
                <a:spcBef>
                  <a:spcPct val="0"/>
                </a:spcBef>
              </a:pPr>
            </a:p>
          </p:txBody>
        </p:sp>
      </p:grpSp>
      <p:grpSp>
        <p:nvGrpSpPr>
          <p:cNvPr name="Group 11" id="11"/>
          <p:cNvGrpSpPr/>
          <p:nvPr/>
        </p:nvGrpSpPr>
        <p:grpSpPr>
          <a:xfrm rot="0">
            <a:off x="-4492735" y="-571942"/>
            <a:ext cx="9210041" cy="968817"/>
            <a:chOff x="0" y="0"/>
            <a:chExt cx="2910828" cy="306194"/>
          </a:xfrm>
        </p:grpSpPr>
        <p:sp>
          <p:nvSpPr>
            <p:cNvPr name="Freeform 12" id="12"/>
            <p:cNvSpPr/>
            <p:nvPr/>
          </p:nvSpPr>
          <p:spPr>
            <a:xfrm flipH="false" flipV="false" rot="0">
              <a:off x="0" y="0"/>
              <a:ext cx="2910828" cy="306194"/>
            </a:xfrm>
            <a:custGeom>
              <a:avLst/>
              <a:gdLst/>
              <a:ahLst/>
              <a:cxnLst/>
              <a:rect r="r" b="b" t="t" l="l"/>
              <a:pathLst>
                <a:path h="306194" w="2910828">
                  <a:moveTo>
                    <a:pt x="2707628" y="0"/>
                  </a:moveTo>
                  <a:lnTo>
                    <a:pt x="0" y="0"/>
                  </a:lnTo>
                  <a:lnTo>
                    <a:pt x="203200" y="306194"/>
                  </a:lnTo>
                  <a:lnTo>
                    <a:pt x="2910828" y="306194"/>
                  </a:lnTo>
                  <a:lnTo>
                    <a:pt x="2707628" y="0"/>
                  </a:lnTo>
                  <a:close/>
                </a:path>
              </a:pathLst>
            </a:custGeom>
            <a:solidFill>
              <a:srgbClr val="3DBBC8"/>
            </a:solidFill>
          </p:spPr>
        </p:sp>
        <p:sp>
          <p:nvSpPr>
            <p:cNvPr name="TextBox 13" id="13"/>
            <p:cNvSpPr txBox="true"/>
            <p:nvPr/>
          </p:nvSpPr>
          <p:spPr>
            <a:xfrm>
              <a:off x="101600" y="-47625"/>
              <a:ext cx="2707628" cy="353819"/>
            </a:xfrm>
            <a:prstGeom prst="rect">
              <a:avLst/>
            </a:prstGeom>
          </p:spPr>
          <p:txBody>
            <a:bodyPr anchor="ctr" rtlCol="false" tIns="42333" lIns="42333" bIns="42333" rIns="42333"/>
            <a:lstStyle/>
            <a:p>
              <a:pPr algn="ctr">
                <a:lnSpc>
                  <a:spcPts val="2216"/>
                </a:lnSpc>
              </a:pPr>
            </a:p>
          </p:txBody>
        </p:sp>
      </p:grpSp>
      <p:grpSp>
        <p:nvGrpSpPr>
          <p:cNvPr name="Group 14" id="14"/>
          <p:cNvGrpSpPr/>
          <p:nvPr/>
        </p:nvGrpSpPr>
        <p:grpSpPr>
          <a:xfrm rot="0">
            <a:off x="3968559" y="-571942"/>
            <a:ext cx="7302883" cy="968817"/>
            <a:chOff x="0" y="0"/>
            <a:chExt cx="2308072" cy="306194"/>
          </a:xfrm>
        </p:grpSpPr>
        <p:sp>
          <p:nvSpPr>
            <p:cNvPr name="Freeform 15" id="15"/>
            <p:cNvSpPr/>
            <p:nvPr/>
          </p:nvSpPr>
          <p:spPr>
            <a:xfrm flipH="false" flipV="false" rot="0">
              <a:off x="0" y="0"/>
              <a:ext cx="2308072" cy="306194"/>
            </a:xfrm>
            <a:custGeom>
              <a:avLst/>
              <a:gdLst/>
              <a:ahLst/>
              <a:cxnLst/>
              <a:rect r="r" b="b" t="t" l="l"/>
              <a:pathLst>
                <a:path h="306194" w="2308072">
                  <a:moveTo>
                    <a:pt x="2104872" y="0"/>
                  </a:moveTo>
                  <a:lnTo>
                    <a:pt x="0" y="0"/>
                  </a:lnTo>
                  <a:lnTo>
                    <a:pt x="203200" y="306194"/>
                  </a:lnTo>
                  <a:lnTo>
                    <a:pt x="2308072" y="306194"/>
                  </a:lnTo>
                  <a:lnTo>
                    <a:pt x="2104872" y="0"/>
                  </a:lnTo>
                  <a:close/>
                </a:path>
              </a:pathLst>
            </a:custGeom>
            <a:solidFill>
              <a:srgbClr val="153F60"/>
            </a:solidFill>
          </p:spPr>
        </p:sp>
        <p:sp>
          <p:nvSpPr>
            <p:cNvPr name="TextBox 16" id="16"/>
            <p:cNvSpPr txBox="true"/>
            <p:nvPr/>
          </p:nvSpPr>
          <p:spPr>
            <a:xfrm>
              <a:off x="101600" y="-47625"/>
              <a:ext cx="2104872" cy="353819"/>
            </a:xfrm>
            <a:prstGeom prst="rect">
              <a:avLst/>
            </a:prstGeom>
          </p:spPr>
          <p:txBody>
            <a:bodyPr anchor="ctr" rtlCol="false" tIns="42333" lIns="42333" bIns="42333" rIns="42333"/>
            <a:lstStyle/>
            <a:p>
              <a:pPr algn="ctr">
                <a:lnSpc>
                  <a:spcPts val="2216"/>
                </a:lnSpc>
              </a:pPr>
            </a:p>
          </p:txBody>
        </p:sp>
      </p:grpSp>
      <p:grpSp>
        <p:nvGrpSpPr>
          <p:cNvPr name="Group 17" id="17"/>
          <p:cNvGrpSpPr/>
          <p:nvPr/>
        </p:nvGrpSpPr>
        <p:grpSpPr>
          <a:xfrm rot="0">
            <a:off x="10466741" y="-571942"/>
            <a:ext cx="7377859" cy="968817"/>
            <a:chOff x="0" y="0"/>
            <a:chExt cx="2331768" cy="306194"/>
          </a:xfrm>
        </p:grpSpPr>
        <p:sp>
          <p:nvSpPr>
            <p:cNvPr name="Freeform 18" id="18"/>
            <p:cNvSpPr/>
            <p:nvPr/>
          </p:nvSpPr>
          <p:spPr>
            <a:xfrm flipH="false" flipV="false" rot="0">
              <a:off x="0" y="0"/>
              <a:ext cx="2331768" cy="306194"/>
            </a:xfrm>
            <a:custGeom>
              <a:avLst/>
              <a:gdLst/>
              <a:ahLst/>
              <a:cxnLst/>
              <a:rect r="r" b="b" t="t" l="l"/>
              <a:pathLst>
                <a:path h="306194" w="2331768">
                  <a:moveTo>
                    <a:pt x="2128568" y="0"/>
                  </a:moveTo>
                  <a:lnTo>
                    <a:pt x="0" y="0"/>
                  </a:lnTo>
                  <a:lnTo>
                    <a:pt x="203200" y="306194"/>
                  </a:lnTo>
                  <a:lnTo>
                    <a:pt x="2331768" y="306194"/>
                  </a:lnTo>
                  <a:lnTo>
                    <a:pt x="2128568" y="0"/>
                  </a:lnTo>
                  <a:close/>
                </a:path>
              </a:pathLst>
            </a:custGeom>
            <a:solidFill>
              <a:srgbClr val="3DBBC8"/>
            </a:solidFill>
          </p:spPr>
        </p:sp>
        <p:sp>
          <p:nvSpPr>
            <p:cNvPr name="TextBox 19" id="19"/>
            <p:cNvSpPr txBox="true"/>
            <p:nvPr/>
          </p:nvSpPr>
          <p:spPr>
            <a:xfrm>
              <a:off x="101600" y="-47625"/>
              <a:ext cx="2128568" cy="353819"/>
            </a:xfrm>
            <a:prstGeom prst="rect">
              <a:avLst/>
            </a:prstGeom>
          </p:spPr>
          <p:txBody>
            <a:bodyPr anchor="ctr" rtlCol="false" tIns="42333" lIns="42333" bIns="42333" rIns="42333"/>
            <a:lstStyle/>
            <a:p>
              <a:pPr algn="ctr">
                <a:lnSpc>
                  <a:spcPts val="2216"/>
                </a:lnSpc>
              </a:pPr>
            </a:p>
          </p:txBody>
        </p:sp>
      </p:grpSp>
      <p:sp>
        <p:nvSpPr>
          <p:cNvPr name="TextBox 20" id="20"/>
          <p:cNvSpPr txBox="true"/>
          <p:nvPr/>
        </p:nvSpPr>
        <p:spPr>
          <a:xfrm rot="0">
            <a:off x="2263459" y="819150"/>
            <a:ext cx="10713082" cy="657225"/>
          </a:xfrm>
          <a:prstGeom prst="rect">
            <a:avLst/>
          </a:prstGeom>
        </p:spPr>
        <p:txBody>
          <a:bodyPr anchor="t" rtlCol="false" tIns="0" lIns="0" bIns="0" rIns="0">
            <a:spAutoFit/>
          </a:bodyPr>
          <a:lstStyle/>
          <a:p>
            <a:pPr algn="ctr">
              <a:lnSpc>
                <a:spcPts val="4920"/>
              </a:lnSpc>
            </a:pPr>
            <a:r>
              <a:rPr lang="en-US" b="true" sz="4100">
                <a:solidFill>
                  <a:srgbClr val="000000"/>
                </a:solidFill>
                <a:latin typeface="Poppins Bold"/>
                <a:ea typeface="Poppins Bold"/>
                <a:cs typeface="Poppins Bold"/>
                <a:sym typeface="Poppins Bold"/>
              </a:rPr>
              <a:t>Manfaat Red Gingseng Korea</a:t>
            </a:r>
          </a:p>
        </p:txBody>
      </p:sp>
      <p:sp>
        <p:nvSpPr>
          <p:cNvPr name="TextBox 21" id="21"/>
          <p:cNvSpPr txBox="true"/>
          <p:nvPr/>
        </p:nvSpPr>
        <p:spPr>
          <a:xfrm rot="0">
            <a:off x="-606228" y="4858172"/>
            <a:ext cx="8534861" cy="485775"/>
          </a:xfrm>
          <a:prstGeom prst="rect">
            <a:avLst/>
          </a:prstGeom>
        </p:spPr>
        <p:txBody>
          <a:bodyPr anchor="t" rtlCol="false" tIns="0" lIns="0" bIns="0" rIns="0">
            <a:spAutoFit/>
          </a:bodyPr>
          <a:lstStyle/>
          <a:p>
            <a:pPr algn="ctr">
              <a:lnSpc>
                <a:spcPts val="3600"/>
              </a:lnSpc>
            </a:pPr>
            <a:r>
              <a:rPr lang="en-US" b="true" sz="3000" u="sng">
                <a:solidFill>
                  <a:srgbClr val="FFFFFF"/>
                </a:solidFill>
                <a:latin typeface="Poppins Bold"/>
                <a:ea typeface="Poppins Bold"/>
                <a:cs typeface="Poppins Bold"/>
                <a:sym typeface="Poppins Bold"/>
              </a:rPr>
              <a:t>Kekebalan Tubuh</a:t>
            </a:r>
          </a:p>
        </p:txBody>
      </p:sp>
      <p:sp>
        <p:nvSpPr>
          <p:cNvPr name="TextBox 22" id="22"/>
          <p:cNvSpPr txBox="true"/>
          <p:nvPr/>
        </p:nvSpPr>
        <p:spPr>
          <a:xfrm rot="0">
            <a:off x="7970971" y="4970470"/>
            <a:ext cx="6641997" cy="485775"/>
          </a:xfrm>
          <a:prstGeom prst="rect">
            <a:avLst/>
          </a:prstGeom>
        </p:spPr>
        <p:txBody>
          <a:bodyPr anchor="t" rtlCol="false" tIns="0" lIns="0" bIns="0" rIns="0">
            <a:spAutoFit/>
          </a:bodyPr>
          <a:lstStyle/>
          <a:p>
            <a:pPr algn="ctr">
              <a:lnSpc>
                <a:spcPts val="3600"/>
              </a:lnSpc>
            </a:pPr>
            <a:r>
              <a:rPr lang="en-US" b="true" sz="3000">
                <a:solidFill>
                  <a:srgbClr val="FFFFFF"/>
                </a:solidFill>
                <a:latin typeface="Poppins Bold"/>
                <a:ea typeface="Poppins Bold"/>
                <a:cs typeface="Poppins Bold"/>
                <a:sym typeface="Poppins Bold"/>
              </a:rPr>
              <a:t>Ejakulasi Dini</a:t>
            </a:r>
          </a:p>
        </p:txBody>
      </p:sp>
      <p:sp>
        <p:nvSpPr>
          <p:cNvPr name="TextBox 23" id="23"/>
          <p:cNvSpPr txBox="true"/>
          <p:nvPr/>
        </p:nvSpPr>
        <p:spPr>
          <a:xfrm rot="0">
            <a:off x="415846" y="5389570"/>
            <a:ext cx="6788112" cy="2939415"/>
          </a:xfrm>
          <a:prstGeom prst="rect">
            <a:avLst/>
          </a:prstGeom>
        </p:spPr>
        <p:txBody>
          <a:bodyPr anchor="t" rtlCol="false" tIns="0" lIns="0" bIns="0" rIns="0">
            <a:spAutoFit/>
          </a:bodyPr>
          <a:lstStyle/>
          <a:p>
            <a:pPr algn="just">
              <a:lnSpc>
                <a:spcPts val="3359"/>
              </a:lnSpc>
              <a:spcBef>
                <a:spcPct val="0"/>
              </a:spcBef>
            </a:pPr>
            <a:r>
              <a:rPr lang="en-US" b="true" sz="2400">
                <a:solidFill>
                  <a:srgbClr val="FFFFFF"/>
                </a:solidFill>
                <a:latin typeface="Poppins Bold"/>
                <a:ea typeface="Poppins Bold"/>
                <a:cs typeface="Poppins Bold"/>
                <a:sym typeface="Poppins Bold"/>
              </a:rPr>
              <a:t>Ginseng memiliki kandungan antialergi, antimikroba, dan antioksidan yang berfungsi untuk melindungi tubuh dalam melawan berbagai infeksi mikroba dan bakteri, meningkatkan efek vaksinasi berbagai jenis penyakit, seperti influenza, hepatitis C,  RSV dan rotavirus.</a:t>
            </a:r>
          </a:p>
        </p:txBody>
      </p:sp>
      <p:sp>
        <p:nvSpPr>
          <p:cNvPr name="TextBox 24" id="24"/>
          <p:cNvSpPr txBox="true"/>
          <p:nvPr/>
        </p:nvSpPr>
        <p:spPr>
          <a:xfrm rot="0">
            <a:off x="8224753" y="5637220"/>
            <a:ext cx="6157997" cy="2520315"/>
          </a:xfrm>
          <a:prstGeom prst="rect">
            <a:avLst/>
          </a:prstGeom>
        </p:spPr>
        <p:txBody>
          <a:bodyPr anchor="t" rtlCol="false" tIns="0" lIns="0" bIns="0" rIns="0">
            <a:spAutoFit/>
          </a:bodyPr>
          <a:lstStyle/>
          <a:p>
            <a:pPr algn="just">
              <a:lnSpc>
                <a:spcPts val="3359"/>
              </a:lnSpc>
              <a:spcBef>
                <a:spcPct val="0"/>
              </a:spcBef>
            </a:pPr>
            <a:r>
              <a:rPr lang="en-US" b="true" sz="2400">
                <a:solidFill>
                  <a:srgbClr val="FFFFFF"/>
                </a:solidFill>
                <a:latin typeface="Poppins Bold"/>
                <a:ea typeface="Poppins Bold"/>
                <a:cs typeface="Poppins Bold"/>
                <a:sym typeface="Poppins Bold"/>
              </a:rPr>
              <a:t>Dengan meningkatnya kualitas darah serta hormonal, Ginseng juga memiliki manfaat dalam hal seksualitas pria, salah satunya meningkatkan kualitas kinerja jantung dan mencegah ejakulasi dini.</a:t>
            </a:r>
          </a:p>
        </p:txBody>
      </p:sp>
      <p:sp>
        <p:nvSpPr>
          <p:cNvPr name="TextBox 25" id="25"/>
          <p:cNvSpPr txBox="true"/>
          <p:nvPr/>
        </p:nvSpPr>
        <p:spPr>
          <a:xfrm rot="0">
            <a:off x="415846" y="1549706"/>
            <a:ext cx="14408308" cy="514350"/>
          </a:xfrm>
          <a:prstGeom prst="rect">
            <a:avLst/>
          </a:prstGeom>
        </p:spPr>
        <p:txBody>
          <a:bodyPr anchor="t" rtlCol="false" tIns="0" lIns="0" bIns="0" rIns="0">
            <a:spAutoFit/>
          </a:bodyPr>
          <a:lstStyle/>
          <a:p>
            <a:pPr algn="ctr">
              <a:lnSpc>
                <a:spcPts val="4200"/>
              </a:lnSpc>
            </a:pPr>
            <a:r>
              <a:rPr lang="en-US" sz="3000" b="true">
                <a:solidFill>
                  <a:srgbClr val="000000"/>
                </a:solidFill>
                <a:latin typeface="Open Sans Bold"/>
                <a:ea typeface="Open Sans Bold"/>
                <a:cs typeface="Open Sans Bold"/>
                <a:sym typeface="Open Sans Bold"/>
              </a:rPr>
              <a:t>Pengaruh Red Gingseng Korea terhadap Penuaan Dini dan Ejakulasi Dini</a:t>
            </a:r>
          </a:p>
        </p:txBody>
      </p:sp>
      <p:sp>
        <p:nvSpPr>
          <p:cNvPr name="Freeform 26" id="26"/>
          <p:cNvSpPr/>
          <p:nvPr/>
        </p:nvSpPr>
        <p:spPr>
          <a:xfrm flipH="false" flipV="false" rot="0">
            <a:off x="3032979" y="3433998"/>
            <a:ext cx="1256445" cy="1256445"/>
          </a:xfrm>
          <a:custGeom>
            <a:avLst/>
            <a:gdLst/>
            <a:ahLst/>
            <a:cxnLst/>
            <a:rect r="r" b="b" t="t" l="l"/>
            <a:pathLst>
              <a:path h="1256445" w="1256445">
                <a:moveTo>
                  <a:pt x="0" y="0"/>
                </a:moveTo>
                <a:lnTo>
                  <a:pt x="1256446" y="0"/>
                </a:lnTo>
                <a:lnTo>
                  <a:pt x="1256446" y="1256445"/>
                </a:lnTo>
                <a:lnTo>
                  <a:pt x="0" y="1256445"/>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27" id="27"/>
          <p:cNvSpPr/>
          <p:nvPr/>
        </p:nvSpPr>
        <p:spPr>
          <a:xfrm flipH="false" flipV="false" rot="0">
            <a:off x="10998117" y="3346319"/>
            <a:ext cx="1262740" cy="1262740"/>
          </a:xfrm>
          <a:custGeom>
            <a:avLst/>
            <a:gdLst/>
            <a:ahLst/>
            <a:cxnLst/>
            <a:rect r="r" b="b" t="t" l="l"/>
            <a:pathLst>
              <a:path h="1262740" w="1262740">
                <a:moveTo>
                  <a:pt x="0" y="0"/>
                </a:moveTo>
                <a:lnTo>
                  <a:pt x="1262741" y="0"/>
                </a:lnTo>
                <a:lnTo>
                  <a:pt x="1262741" y="1262740"/>
                </a:lnTo>
                <a:lnTo>
                  <a:pt x="0" y="1262740"/>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Tree>
  </p:cSld>
  <p:clrMapOvr>
    <a:masterClrMapping/>
  </p:clrMapOvr>
  <p:transition spd="fast">
    <p:circle/>
  </p:transition>
</p:sld>
</file>

<file path=ppt/slides/slide9.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grpSp>
        <p:nvGrpSpPr>
          <p:cNvPr name="Group 2" id="2"/>
          <p:cNvGrpSpPr/>
          <p:nvPr/>
        </p:nvGrpSpPr>
        <p:grpSpPr>
          <a:xfrm rot="0">
            <a:off x="-4757787" y="2521256"/>
            <a:ext cx="24755573" cy="9568789"/>
            <a:chOff x="0" y="0"/>
            <a:chExt cx="2102808" cy="812800"/>
          </a:xfrm>
        </p:grpSpPr>
        <p:sp>
          <p:nvSpPr>
            <p:cNvPr name="Freeform 3" id="3"/>
            <p:cNvSpPr/>
            <p:nvPr/>
          </p:nvSpPr>
          <p:spPr>
            <a:xfrm flipH="false" flipV="false" rot="0">
              <a:off x="0" y="0"/>
              <a:ext cx="2102808" cy="812800"/>
            </a:xfrm>
            <a:custGeom>
              <a:avLst/>
              <a:gdLst/>
              <a:ahLst/>
              <a:cxnLst/>
              <a:rect r="r" b="b" t="t" l="l"/>
              <a:pathLst>
                <a:path h="812800" w="2102808">
                  <a:moveTo>
                    <a:pt x="1051404" y="0"/>
                  </a:moveTo>
                  <a:lnTo>
                    <a:pt x="2102808" y="203200"/>
                  </a:lnTo>
                  <a:lnTo>
                    <a:pt x="2102808" y="609600"/>
                  </a:lnTo>
                  <a:lnTo>
                    <a:pt x="1051404" y="812800"/>
                  </a:lnTo>
                  <a:lnTo>
                    <a:pt x="0" y="609600"/>
                  </a:lnTo>
                  <a:lnTo>
                    <a:pt x="0" y="203200"/>
                  </a:lnTo>
                  <a:lnTo>
                    <a:pt x="1051404" y="0"/>
                  </a:lnTo>
                  <a:close/>
                </a:path>
              </a:pathLst>
            </a:custGeom>
            <a:solidFill>
              <a:srgbClr val="153F60"/>
            </a:solidFill>
            <a:ln w="419100" cap="sq">
              <a:solidFill>
                <a:srgbClr val="3DBBC8"/>
              </a:solidFill>
              <a:prstDash val="solid"/>
              <a:miter/>
            </a:ln>
          </p:spPr>
        </p:sp>
        <p:sp>
          <p:nvSpPr>
            <p:cNvPr name="TextBox 4" id="4"/>
            <p:cNvSpPr txBox="true"/>
            <p:nvPr/>
          </p:nvSpPr>
          <p:spPr>
            <a:xfrm>
              <a:off x="0" y="92075"/>
              <a:ext cx="2102808" cy="581025"/>
            </a:xfrm>
            <a:prstGeom prst="rect">
              <a:avLst/>
            </a:prstGeom>
          </p:spPr>
          <p:txBody>
            <a:bodyPr anchor="ctr" rtlCol="false" tIns="42333" lIns="42333" bIns="42333" rIns="42333"/>
            <a:lstStyle/>
            <a:p>
              <a:pPr algn="ctr">
                <a:lnSpc>
                  <a:spcPts val="2216"/>
                </a:lnSpc>
              </a:pPr>
            </a:p>
          </p:txBody>
        </p:sp>
      </p:grpSp>
      <p:grpSp>
        <p:nvGrpSpPr>
          <p:cNvPr name="Group 5" id="5"/>
          <p:cNvGrpSpPr/>
          <p:nvPr/>
        </p:nvGrpSpPr>
        <p:grpSpPr>
          <a:xfrm rot="0">
            <a:off x="2836676" y="2650875"/>
            <a:ext cx="1649053" cy="1649053"/>
            <a:chOff x="0" y="0"/>
            <a:chExt cx="812800" cy="812800"/>
          </a:xfrm>
        </p:grpSpPr>
        <p:sp>
          <p:nvSpPr>
            <p:cNvPr name="Freeform 6" id="6"/>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487D0"/>
            </a:solidFill>
            <a:ln w="123825" cap="sq">
              <a:solidFill>
                <a:srgbClr val="3DBBC8"/>
              </a:solidFill>
              <a:prstDash val="solid"/>
              <a:miter/>
            </a:ln>
          </p:spPr>
        </p:sp>
        <p:sp>
          <p:nvSpPr>
            <p:cNvPr name="TextBox 7" id="7"/>
            <p:cNvSpPr txBox="true"/>
            <p:nvPr/>
          </p:nvSpPr>
          <p:spPr>
            <a:xfrm>
              <a:off x="76200" y="28575"/>
              <a:ext cx="660400" cy="708025"/>
            </a:xfrm>
            <a:prstGeom prst="rect">
              <a:avLst/>
            </a:prstGeom>
          </p:spPr>
          <p:txBody>
            <a:bodyPr anchor="ctr" rtlCol="false" tIns="42333" lIns="42333" bIns="42333" rIns="42333"/>
            <a:lstStyle/>
            <a:p>
              <a:pPr algn="ctr">
                <a:lnSpc>
                  <a:spcPts val="2216"/>
                </a:lnSpc>
                <a:spcBef>
                  <a:spcPct val="0"/>
                </a:spcBef>
              </a:pPr>
            </a:p>
          </p:txBody>
        </p:sp>
      </p:grpSp>
      <p:grpSp>
        <p:nvGrpSpPr>
          <p:cNvPr name="Group 8" id="8"/>
          <p:cNvGrpSpPr/>
          <p:nvPr/>
        </p:nvGrpSpPr>
        <p:grpSpPr>
          <a:xfrm rot="0">
            <a:off x="10804961" y="2687757"/>
            <a:ext cx="1649053" cy="1649053"/>
            <a:chOff x="0" y="0"/>
            <a:chExt cx="812800" cy="812800"/>
          </a:xfrm>
        </p:grpSpPr>
        <p:sp>
          <p:nvSpPr>
            <p:cNvPr name="Freeform 9" id="9"/>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ADEF"/>
            </a:solidFill>
            <a:ln w="123825" cap="sq">
              <a:solidFill>
                <a:srgbClr val="3DBBC8"/>
              </a:solidFill>
              <a:prstDash val="solid"/>
              <a:miter/>
            </a:ln>
          </p:spPr>
        </p:sp>
        <p:sp>
          <p:nvSpPr>
            <p:cNvPr name="TextBox 10" id="10"/>
            <p:cNvSpPr txBox="true"/>
            <p:nvPr/>
          </p:nvSpPr>
          <p:spPr>
            <a:xfrm>
              <a:off x="76200" y="28575"/>
              <a:ext cx="660400" cy="708025"/>
            </a:xfrm>
            <a:prstGeom prst="rect">
              <a:avLst/>
            </a:prstGeom>
          </p:spPr>
          <p:txBody>
            <a:bodyPr anchor="ctr" rtlCol="false" tIns="42333" lIns="42333" bIns="42333" rIns="42333"/>
            <a:lstStyle/>
            <a:p>
              <a:pPr algn="ctr">
                <a:lnSpc>
                  <a:spcPts val="2216"/>
                </a:lnSpc>
                <a:spcBef>
                  <a:spcPct val="0"/>
                </a:spcBef>
              </a:pPr>
            </a:p>
          </p:txBody>
        </p:sp>
      </p:grpSp>
      <p:grpSp>
        <p:nvGrpSpPr>
          <p:cNvPr name="Group 11" id="11"/>
          <p:cNvGrpSpPr/>
          <p:nvPr/>
        </p:nvGrpSpPr>
        <p:grpSpPr>
          <a:xfrm rot="0">
            <a:off x="-4492735" y="-571942"/>
            <a:ext cx="9210041" cy="968817"/>
            <a:chOff x="0" y="0"/>
            <a:chExt cx="2910828" cy="306194"/>
          </a:xfrm>
        </p:grpSpPr>
        <p:sp>
          <p:nvSpPr>
            <p:cNvPr name="Freeform 12" id="12"/>
            <p:cNvSpPr/>
            <p:nvPr/>
          </p:nvSpPr>
          <p:spPr>
            <a:xfrm flipH="false" flipV="false" rot="0">
              <a:off x="0" y="0"/>
              <a:ext cx="2910828" cy="306194"/>
            </a:xfrm>
            <a:custGeom>
              <a:avLst/>
              <a:gdLst/>
              <a:ahLst/>
              <a:cxnLst/>
              <a:rect r="r" b="b" t="t" l="l"/>
              <a:pathLst>
                <a:path h="306194" w="2910828">
                  <a:moveTo>
                    <a:pt x="2707628" y="0"/>
                  </a:moveTo>
                  <a:lnTo>
                    <a:pt x="0" y="0"/>
                  </a:lnTo>
                  <a:lnTo>
                    <a:pt x="203200" y="306194"/>
                  </a:lnTo>
                  <a:lnTo>
                    <a:pt x="2910828" y="306194"/>
                  </a:lnTo>
                  <a:lnTo>
                    <a:pt x="2707628" y="0"/>
                  </a:lnTo>
                  <a:close/>
                </a:path>
              </a:pathLst>
            </a:custGeom>
            <a:solidFill>
              <a:srgbClr val="3DBBC8"/>
            </a:solidFill>
          </p:spPr>
        </p:sp>
        <p:sp>
          <p:nvSpPr>
            <p:cNvPr name="TextBox 13" id="13"/>
            <p:cNvSpPr txBox="true"/>
            <p:nvPr/>
          </p:nvSpPr>
          <p:spPr>
            <a:xfrm>
              <a:off x="101600" y="-47625"/>
              <a:ext cx="2707628" cy="353819"/>
            </a:xfrm>
            <a:prstGeom prst="rect">
              <a:avLst/>
            </a:prstGeom>
          </p:spPr>
          <p:txBody>
            <a:bodyPr anchor="ctr" rtlCol="false" tIns="42333" lIns="42333" bIns="42333" rIns="42333"/>
            <a:lstStyle/>
            <a:p>
              <a:pPr algn="ctr">
                <a:lnSpc>
                  <a:spcPts val="2216"/>
                </a:lnSpc>
              </a:pPr>
            </a:p>
          </p:txBody>
        </p:sp>
      </p:grpSp>
      <p:grpSp>
        <p:nvGrpSpPr>
          <p:cNvPr name="Group 14" id="14"/>
          <p:cNvGrpSpPr/>
          <p:nvPr/>
        </p:nvGrpSpPr>
        <p:grpSpPr>
          <a:xfrm rot="0">
            <a:off x="3968559" y="-571942"/>
            <a:ext cx="7302883" cy="968817"/>
            <a:chOff x="0" y="0"/>
            <a:chExt cx="2308072" cy="306194"/>
          </a:xfrm>
        </p:grpSpPr>
        <p:sp>
          <p:nvSpPr>
            <p:cNvPr name="Freeform 15" id="15"/>
            <p:cNvSpPr/>
            <p:nvPr/>
          </p:nvSpPr>
          <p:spPr>
            <a:xfrm flipH="false" flipV="false" rot="0">
              <a:off x="0" y="0"/>
              <a:ext cx="2308072" cy="306194"/>
            </a:xfrm>
            <a:custGeom>
              <a:avLst/>
              <a:gdLst/>
              <a:ahLst/>
              <a:cxnLst/>
              <a:rect r="r" b="b" t="t" l="l"/>
              <a:pathLst>
                <a:path h="306194" w="2308072">
                  <a:moveTo>
                    <a:pt x="2104872" y="0"/>
                  </a:moveTo>
                  <a:lnTo>
                    <a:pt x="0" y="0"/>
                  </a:lnTo>
                  <a:lnTo>
                    <a:pt x="203200" y="306194"/>
                  </a:lnTo>
                  <a:lnTo>
                    <a:pt x="2308072" y="306194"/>
                  </a:lnTo>
                  <a:lnTo>
                    <a:pt x="2104872" y="0"/>
                  </a:lnTo>
                  <a:close/>
                </a:path>
              </a:pathLst>
            </a:custGeom>
            <a:solidFill>
              <a:srgbClr val="153F60"/>
            </a:solidFill>
          </p:spPr>
        </p:sp>
        <p:sp>
          <p:nvSpPr>
            <p:cNvPr name="TextBox 16" id="16"/>
            <p:cNvSpPr txBox="true"/>
            <p:nvPr/>
          </p:nvSpPr>
          <p:spPr>
            <a:xfrm>
              <a:off x="101600" y="-47625"/>
              <a:ext cx="2104872" cy="353819"/>
            </a:xfrm>
            <a:prstGeom prst="rect">
              <a:avLst/>
            </a:prstGeom>
          </p:spPr>
          <p:txBody>
            <a:bodyPr anchor="ctr" rtlCol="false" tIns="42333" lIns="42333" bIns="42333" rIns="42333"/>
            <a:lstStyle/>
            <a:p>
              <a:pPr algn="ctr">
                <a:lnSpc>
                  <a:spcPts val="2216"/>
                </a:lnSpc>
              </a:pPr>
            </a:p>
          </p:txBody>
        </p:sp>
      </p:grpSp>
      <p:grpSp>
        <p:nvGrpSpPr>
          <p:cNvPr name="Group 17" id="17"/>
          <p:cNvGrpSpPr/>
          <p:nvPr/>
        </p:nvGrpSpPr>
        <p:grpSpPr>
          <a:xfrm rot="0">
            <a:off x="10466741" y="-571942"/>
            <a:ext cx="7377859" cy="968817"/>
            <a:chOff x="0" y="0"/>
            <a:chExt cx="2331768" cy="306194"/>
          </a:xfrm>
        </p:grpSpPr>
        <p:sp>
          <p:nvSpPr>
            <p:cNvPr name="Freeform 18" id="18"/>
            <p:cNvSpPr/>
            <p:nvPr/>
          </p:nvSpPr>
          <p:spPr>
            <a:xfrm flipH="false" flipV="false" rot="0">
              <a:off x="0" y="0"/>
              <a:ext cx="2331768" cy="306194"/>
            </a:xfrm>
            <a:custGeom>
              <a:avLst/>
              <a:gdLst/>
              <a:ahLst/>
              <a:cxnLst/>
              <a:rect r="r" b="b" t="t" l="l"/>
              <a:pathLst>
                <a:path h="306194" w="2331768">
                  <a:moveTo>
                    <a:pt x="2128568" y="0"/>
                  </a:moveTo>
                  <a:lnTo>
                    <a:pt x="0" y="0"/>
                  </a:lnTo>
                  <a:lnTo>
                    <a:pt x="203200" y="306194"/>
                  </a:lnTo>
                  <a:lnTo>
                    <a:pt x="2331768" y="306194"/>
                  </a:lnTo>
                  <a:lnTo>
                    <a:pt x="2128568" y="0"/>
                  </a:lnTo>
                  <a:close/>
                </a:path>
              </a:pathLst>
            </a:custGeom>
            <a:solidFill>
              <a:srgbClr val="3DBBC8"/>
            </a:solidFill>
          </p:spPr>
        </p:sp>
        <p:sp>
          <p:nvSpPr>
            <p:cNvPr name="TextBox 19" id="19"/>
            <p:cNvSpPr txBox="true"/>
            <p:nvPr/>
          </p:nvSpPr>
          <p:spPr>
            <a:xfrm>
              <a:off x="101600" y="-47625"/>
              <a:ext cx="2128568" cy="353819"/>
            </a:xfrm>
            <a:prstGeom prst="rect">
              <a:avLst/>
            </a:prstGeom>
          </p:spPr>
          <p:txBody>
            <a:bodyPr anchor="ctr" rtlCol="false" tIns="42333" lIns="42333" bIns="42333" rIns="42333"/>
            <a:lstStyle/>
            <a:p>
              <a:pPr algn="ctr">
                <a:lnSpc>
                  <a:spcPts val="2216"/>
                </a:lnSpc>
              </a:pPr>
            </a:p>
          </p:txBody>
        </p:sp>
      </p:grpSp>
      <p:sp>
        <p:nvSpPr>
          <p:cNvPr name="TextBox 20" id="20"/>
          <p:cNvSpPr txBox="true"/>
          <p:nvPr/>
        </p:nvSpPr>
        <p:spPr>
          <a:xfrm rot="0">
            <a:off x="2263459" y="819150"/>
            <a:ext cx="10713082" cy="676275"/>
          </a:xfrm>
          <a:prstGeom prst="rect">
            <a:avLst/>
          </a:prstGeom>
        </p:spPr>
        <p:txBody>
          <a:bodyPr anchor="t" rtlCol="false" tIns="0" lIns="0" bIns="0" rIns="0">
            <a:spAutoFit/>
          </a:bodyPr>
          <a:lstStyle/>
          <a:p>
            <a:pPr algn="ctr">
              <a:lnSpc>
                <a:spcPts val="5040"/>
              </a:lnSpc>
            </a:pPr>
            <a:r>
              <a:rPr lang="en-US" b="true" sz="4200">
                <a:solidFill>
                  <a:srgbClr val="000000"/>
                </a:solidFill>
                <a:latin typeface="Poppins Bold"/>
                <a:ea typeface="Poppins Bold"/>
                <a:cs typeface="Poppins Bold"/>
                <a:sym typeface="Poppins Bold"/>
              </a:rPr>
              <a:t>Manfaat Red Gingseng Korea</a:t>
            </a:r>
          </a:p>
        </p:txBody>
      </p:sp>
      <p:sp>
        <p:nvSpPr>
          <p:cNvPr name="TextBox 21" id="21"/>
          <p:cNvSpPr txBox="true"/>
          <p:nvPr/>
        </p:nvSpPr>
        <p:spPr>
          <a:xfrm rot="0">
            <a:off x="-606228" y="4519003"/>
            <a:ext cx="8534861" cy="485775"/>
          </a:xfrm>
          <a:prstGeom prst="rect">
            <a:avLst/>
          </a:prstGeom>
        </p:spPr>
        <p:txBody>
          <a:bodyPr anchor="t" rtlCol="false" tIns="0" lIns="0" bIns="0" rIns="0">
            <a:spAutoFit/>
          </a:bodyPr>
          <a:lstStyle/>
          <a:p>
            <a:pPr algn="ctr">
              <a:lnSpc>
                <a:spcPts val="3600"/>
              </a:lnSpc>
            </a:pPr>
            <a:r>
              <a:rPr lang="en-US" b="true" sz="3000" u="sng">
                <a:solidFill>
                  <a:srgbClr val="FFFFFF"/>
                </a:solidFill>
                <a:latin typeface="Poppins Bold"/>
                <a:ea typeface="Poppins Bold"/>
                <a:cs typeface="Poppins Bold"/>
                <a:sym typeface="Poppins Bold"/>
              </a:rPr>
              <a:t>Penuaan Dini</a:t>
            </a:r>
          </a:p>
        </p:txBody>
      </p:sp>
      <p:sp>
        <p:nvSpPr>
          <p:cNvPr name="TextBox 22" id="22"/>
          <p:cNvSpPr txBox="true"/>
          <p:nvPr/>
        </p:nvSpPr>
        <p:spPr>
          <a:xfrm rot="0">
            <a:off x="8182157" y="4519003"/>
            <a:ext cx="6641997" cy="485775"/>
          </a:xfrm>
          <a:prstGeom prst="rect">
            <a:avLst/>
          </a:prstGeom>
        </p:spPr>
        <p:txBody>
          <a:bodyPr anchor="t" rtlCol="false" tIns="0" lIns="0" bIns="0" rIns="0">
            <a:spAutoFit/>
          </a:bodyPr>
          <a:lstStyle/>
          <a:p>
            <a:pPr algn="ctr">
              <a:lnSpc>
                <a:spcPts val="3600"/>
              </a:lnSpc>
            </a:pPr>
            <a:r>
              <a:rPr lang="en-US" b="true" sz="3000" u="sng">
                <a:solidFill>
                  <a:srgbClr val="FFFFFF"/>
                </a:solidFill>
                <a:latin typeface="Poppins Bold"/>
                <a:ea typeface="Poppins Bold"/>
                <a:cs typeface="Poppins Bold"/>
                <a:sym typeface="Poppins Bold"/>
              </a:rPr>
              <a:t>Fungsi Kognitif</a:t>
            </a:r>
          </a:p>
        </p:txBody>
      </p:sp>
      <p:sp>
        <p:nvSpPr>
          <p:cNvPr name="TextBox 23" id="23"/>
          <p:cNvSpPr txBox="true"/>
          <p:nvPr/>
        </p:nvSpPr>
        <p:spPr>
          <a:xfrm rot="0">
            <a:off x="733159" y="5185753"/>
            <a:ext cx="6470799" cy="2939415"/>
          </a:xfrm>
          <a:prstGeom prst="rect">
            <a:avLst/>
          </a:prstGeom>
        </p:spPr>
        <p:txBody>
          <a:bodyPr anchor="t" rtlCol="false" tIns="0" lIns="0" bIns="0" rIns="0">
            <a:spAutoFit/>
          </a:bodyPr>
          <a:lstStyle/>
          <a:p>
            <a:pPr algn="just">
              <a:lnSpc>
                <a:spcPts val="3359"/>
              </a:lnSpc>
              <a:spcBef>
                <a:spcPct val="0"/>
              </a:spcBef>
            </a:pPr>
            <a:r>
              <a:rPr lang="en-US" b="true" sz="2400">
                <a:solidFill>
                  <a:srgbClr val="FFFFFF"/>
                </a:solidFill>
                <a:latin typeface="Poppins Bold"/>
                <a:ea typeface="Poppins Bold"/>
                <a:cs typeface="Poppins Bold"/>
                <a:sym typeface="Poppins Bold"/>
              </a:rPr>
              <a:t>Kandungan antioksidannya membantu mengurangi tanda-tanda penuaan dan mencegah efek negatif dari radikal bebas dalam tubuh yang dapat merusak sel-sel sehat. Selain itu, ginseng juga mampu merangsang aliran darah ke seluruh tubuh &amp; sel-sel kulit tubuh.</a:t>
            </a:r>
          </a:p>
        </p:txBody>
      </p:sp>
      <p:sp>
        <p:nvSpPr>
          <p:cNvPr name="TextBox 24" id="24"/>
          <p:cNvSpPr txBox="true"/>
          <p:nvPr/>
        </p:nvSpPr>
        <p:spPr>
          <a:xfrm rot="0">
            <a:off x="7759784" y="5147653"/>
            <a:ext cx="7064370" cy="2939415"/>
          </a:xfrm>
          <a:prstGeom prst="rect">
            <a:avLst/>
          </a:prstGeom>
        </p:spPr>
        <p:txBody>
          <a:bodyPr anchor="t" rtlCol="false" tIns="0" lIns="0" bIns="0" rIns="0">
            <a:spAutoFit/>
          </a:bodyPr>
          <a:lstStyle/>
          <a:p>
            <a:pPr algn="just">
              <a:lnSpc>
                <a:spcPts val="3359"/>
              </a:lnSpc>
              <a:spcBef>
                <a:spcPct val="0"/>
              </a:spcBef>
            </a:pPr>
            <a:r>
              <a:rPr lang="en-US" b="true" sz="2400">
                <a:solidFill>
                  <a:srgbClr val="FFFFFF"/>
                </a:solidFill>
                <a:latin typeface="Poppins Bold"/>
                <a:ea typeface="Poppins Bold"/>
                <a:cs typeface="Poppins Bold"/>
                <a:sym typeface="Poppins Bold"/>
              </a:rPr>
              <a:t>Penelitian yang diterbitkan oleh The Cochrane Library mengemukakan manfaat ginseng untuk fungsi kognitif, perilaku, dan kualitas hidup. Beberapa penelitian lainnya menunjukkan bahwa ginseng memiliki efek positif pada fungsi otak dan perilaku pada penderita Alzheimer.</a:t>
            </a:r>
          </a:p>
        </p:txBody>
      </p:sp>
      <p:sp>
        <p:nvSpPr>
          <p:cNvPr name="TextBox 25" id="25"/>
          <p:cNvSpPr txBox="true"/>
          <p:nvPr/>
        </p:nvSpPr>
        <p:spPr>
          <a:xfrm rot="0">
            <a:off x="415846" y="1559231"/>
            <a:ext cx="14408308" cy="511810"/>
          </a:xfrm>
          <a:prstGeom prst="rect">
            <a:avLst/>
          </a:prstGeom>
        </p:spPr>
        <p:txBody>
          <a:bodyPr anchor="t" rtlCol="false" tIns="0" lIns="0" bIns="0" rIns="0">
            <a:spAutoFit/>
          </a:bodyPr>
          <a:lstStyle/>
          <a:p>
            <a:pPr algn="ctr">
              <a:lnSpc>
                <a:spcPts val="4339"/>
              </a:lnSpc>
            </a:pPr>
            <a:r>
              <a:rPr lang="en-US" sz="3099" b="true">
                <a:solidFill>
                  <a:srgbClr val="000000"/>
                </a:solidFill>
                <a:latin typeface="Open Sans Bold"/>
                <a:ea typeface="Open Sans Bold"/>
                <a:cs typeface="Open Sans Bold"/>
                <a:sym typeface="Open Sans Bold"/>
              </a:rPr>
              <a:t>Red Gingseng Korea terhadap penuaan dini dan peningkatan daya pikir</a:t>
            </a:r>
          </a:p>
        </p:txBody>
      </p:sp>
      <p:sp>
        <p:nvSpPr>
          <p:cNvPr name="Freeform 26" id="26"/>
          <p:cNvSpPr/>
          <p:nvPr/>
        </p:nvSpPr>
        <p:spPr>
          <a:xfrm flipH="false" flipV="false" rot="0">
            <a:off x="3066538" y="2880737"/>
            <a:ext cx="1189329" cy="1189329"/>
          </a:xfrm>
          <a:custGeom>
            <a:avLst/>
            <a:gdLst/>
            <a:ahLst/>
            <a:cxnLst/>
            <a:rect r="r" b="b" t="t" l="l"/>
            <a:pathLst>
              <a:path h="1189329" w="1189329">
                <a:moveTo>
                  <a:pt x="0" y="0"/>
                </a:moveTo>
                <a:lnTo>
                  <a:pt x="1189328" y="0"/>
                </a:lnTo>
                <a:lnTo>
                  <a:pt x="1189328" y="1189329"/>
                </a:lnTo>
                <a:lnTo>
                  <a:pt x="0" y="1189329"/>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27" id="27"/>
          <p:cNvSpPr/>
          <p:nvPr/>
        </p:nvSpPr>
        <p:spPr>
          <a:xfrm flipH="false" flipV="false" rot="0">
            <a:off x="10997942" y="2880737"/>
            <a:ext cx="1263091" cy="1263091"/>
          </a:xfrm>
          <a:custGeom>
            <a:avLst/>
            <a:gdLst/>
            <a:ahLst/>
            <a:cxnLst/>
            <a:rect r="r" b="b" t="t" l="l"/>
            <a:pathLst>
              <a:path h="1263091" w="1263091">
                <a:moveTo>
                  <a:pt x="0" y="0"/>
                </a:moveTo>
                <a:lnTo>
                  <a:pt x="1263091" y="0"/>
                </a:lnTo>
                <a:lnTo>
                  <a:pt x="1263091" y="1263092"/>
                </a:lnTo>
                <a:lnTo>
                  <a:pt x="0" y="1263092"/>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Tree>
  </p:cSld>
  <p:clrMapOvr>
    <a:masterClrMapping/>
  </p:clrMapOvr>
  <p:transition spd="fast">
    <p:circle/>
  </p:transition>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0</Words>
  <Application>Microsoft Office PowerPoint</Application>
  <PresentationFormat>On-screen Show (4:3)</PresentationFormat>
  <Paragraphs>0</Paragraphs>
  <Slides>0</Slides>
  <Notes>0</Notes>
  <HiddenSlides>0</HiddenSlides>
  <MMClips>0</MMClips>
  <ScaleCrop>false</ScaleCrop>
  <HeadingPairs>
    <vt:vector size="4" baseType="variant">
      <vt:variant>
        <vt:lpstr>Theme</vt:lpstr>
      </vt:variant>
      <vt:variant>
        <vt:i4>1</vt:i4>
      </vt:variant>
      <vt:variant>
        <vt:lpstr>Slide Titles</vt:lpstr>
      </vt:variant>
      <vt:variant>
        <vt:i4>0</vt:i4>
      </vt:variant>
    </vt:vector>
  </HeadingPairs>
  <TitlesOfParts>
    <vt:vector size="1" baseType="lpstr">
      <vt:lpstr>Office Theme</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xsi="http://www.w3.org/2001/XMLSchema-instance">
  <dcterms:created xsi:type="dcterms:W3CDTF">2006-08-16T00:00:00Z</dcterms:created>
  <dc:identifier>DAGe2TwgBjA</dc:identifier>
  <dcterms:modified xsi:type="dcterms:W3CDTF">2011-08-01T06:04:30Z</dcterms:modified>
  <cp:revision>1</cp:revision>
  <dc:title>1. Night Patch 2025</dc:title>
</cp:coreProperties>
</file>