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BEAC-F46F-E159-BEDF-B2068D4E7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84DA0-0EB6-81EC-131C-7D33C3B2D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450D-7537-9A8C-A5B8-18021775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1CE0-7430-15D1-BBE4-8CB32ED4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9530E-7353-CD68-A3D1-40BE9386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529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2165-7CD3-AA0F-0840-5ECC253C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C8796-2F60-4F56-A9DC-E2519970D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1D2C-485E-F954-0CBB-1C9F30D8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850DC-3C9C-AD82-0C2B-1D8EF6A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DB2A-A5D7-59F4-A545-F12EE752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23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EA35F-0876-AD38-A8C5-F3593A588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3C3C0-175F-8749-DE5E-25EE3B0E7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795B6-97D6-5177-1FEF-37DF33ED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F5B3-8E38-393D-7FD4-3DB81E24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42480-90D4-F0FE-F26D-31F04E63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40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D9AD-B7C6-81D7-7CB4-D11CD5FB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58B1-CD1C-A33A-B258-336E23192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622B-6928-7E60-D9B6-2759CAF7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C7DD-7769-D5C4-7741-8EDDECC5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2AFF-6FB3-3D52-5FAF-2492BF0C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3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C640-72E4-B0B8-D44C-79E936D1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56B8D-724B-73CE-B32B-F09C1CC2C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5BF2-FCBE-1890-3D12-6191F2BE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CC4A9-DF6F-3D22-8023-8EE43731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92D1E-3DE9-DD14-7FAD-A51999E3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51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7715-467B-422B-EBFB-D1768FA6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06D6-0D55-3509-AC8B-8AA671097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7E410-7982-1C71-4017-D18B5EE03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0DC6C-42E3-7EAE-6D95-6058DC4F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5C25-7FF5-5BDB-B607-3D439063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BA958-537A-754C-29A1-25E70074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123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0C4-8339-E35C-12FC-DB67DAD8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864D0-5447-ACF5-2FDD-E27BA792C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7F5D2-C199-45D9-71BB-A3EDA1B44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649FF-1CF7-A0A8-C829-A455078E5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88E3F-6E53-0125-1BD1-79EA88509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80FB4-108C-884F-704D-0C64760D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3E341-D5A3-4F63-51B5-0F39C550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6AE50-5853-5645-43C3-BDD57F82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85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5A60-02F4-EF11-B975-F36991C8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0415-FBA1-C64F-B366-4EE1191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67AA5-7354-C713-6930-BEC59C9A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6D36F-5013-063A-AB58-1A65D635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373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AC07C-C9E7-9C35-083D-B1D6298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AAFC7-D331-E6F6-D665-E48C3B6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0BAE3-D443-BA3A-3288-DFAE7004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10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6A90-5180-FCAA-8ED5-62563F49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F68E-535A-6AC4-B281-8B2DE507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722A6-D6A9-33DC-AA13-B2471A96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E942F-2FAD-5EDA-65C4-BF7C986E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9EBCB-65EF-A222-F01A-E0C992F2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1EC8-96BB-7A39-FA87-37389074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4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8FD3-56A5-BE6D-AEF8-633E93FF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6B714-B0E9-0E2D-DC8B-DED1EF61B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BAF48-F1CC-2D4C-E1B7-FF74C3D9C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2FD94-D70C-8C8D-0C1E-4A5A050B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A8BAC-C2C7-C422-8BEE-C4F20733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1455-BF1E-57EE-1C2D-FB9C7F3D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936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E927F-BE76-8E1E-6509-F3D68C88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635A8-30C0-62E6-FAEA-B690E8579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6383A-A779-2C85-3058-0B3FC1553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DB91-A403-42D9-9867-C7166A81A24D}" type="datetimeFigureOut">
              <a:rPr lang="en-ID" smtClean="0"/>
              <a:t>14/09/2024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74A9-150A-6F5D-1DD9-BACB3D612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5DF2-A897-C36A-5A1B-7B6C18790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9DBA-0B8E-4A54-A1D2-428DCE0958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48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6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8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7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74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6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7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20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0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64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0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i7</dc:creator>
  <cp:lastModifiedBy>asus i7</cp:lastModifiedBy>
  <cp:revision>2</cp:revision>
  <dcterms:created xsi:type="dcterms:W3CDTF">2024-08-11T02:31:20Z</dcterms:created>
  <dcterms:modified xsi:type="dcterms:W3CDTF">2024-09-14T03:43:12Z</dcterms:modified>
</cp:coreProperties>
</file>