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92D1-1259-6C60-1E04-151CBC36B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01A8E-D8E3-5ACF-60FB-8C3D76C39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4DD6F-C860-417A-62A9-1902577C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91E8-4C9C-CE7D-F5F7-BB607961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E047-906D-319B-6E74-AD6C1037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8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028C-DEF0-42D6-A955-C969DD56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65DE6-892E-49E5-4C44-C99B05E12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C946B-9AF0-CD29-6A53-B7A85627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A28A-4CF8-A425-CA9B-3738DE67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A1D52-0CF5-24F7-1E45-086C5DEB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20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0054D-0AC5-6719-CB55-29ABB0D8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59FD-48DB-45F3-B069-8E9F3838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6F71-7161-C07C-276C-3F5351A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BC10-D6C1-AA11-8745-65EB8E01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3C329-1416-526C-7749-70CA0215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160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6313-FB8B-0D4D-7A01-3043FC48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13FA-58B3-312E-100D-D43BE08A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250-0BB3-52BD-670F-F4D34E83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1361-7C61-6B04-49E6-6528AAC2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6EA3-E792-636E-96DB-A87F2FD5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0773-57EE-B0FF-B34A-7B52BB8F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E50C-8204-360F-819D-96A82031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A8B9-C05E-6FC3-2D31-51B55ADD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8AC73-1F7E-4765-013B-60FA5F46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89F4-37A0-F26B-D8CE-15869187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52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B394-7F24-E122-665D-6E986678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641B-B60A-D91B-A4DE-596EFF51D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E3D4F-4348-81A2-FCC5-5A02ED69F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48ED-0D45-C38C-3FA6-055B66E3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8181-55C1-07C5-9B53-00220E71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D9A98-C8AD-50D1-B8C8-61006E3B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856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74B6-02EA-1A88-2B8C-4EA60C9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63DE9-3972-4D1F-3262-E1AEE48F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F285E-0996-E5D7-D6BC-FF5B840F7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32B26-C90B-3E8F-CAC9-F89170E23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F08E8-246F-512C-97BF-9E4F649FD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40A42-821B-1239-CD81-074F7F05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3EBF0-2CE8-AB14-66FA-599FE9CB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8CF56-EFFE-47DE-9A6B-FD54DDD4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49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0897-6CC7-34D0-2F6C-9EE95BD7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7F696-AB8D-E107-F59B-699D0C2F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41477-28C6-675F-BDA2-1C04B6B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0FF1-364D-932B-CDEE-28A84D11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61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95F24-AB14-449A-2B23-CC239EE4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BC957-5BB5-F36C-8562-E7B3692B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E4B21-89C9-093B-B80B-EB34EC2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123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E28E-C250-0D7E-4B99-D32B3C9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DB08-76D8-7AB0-0A54-9554BAF5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D47EA-27E1-BA1A-8AE4-F6A33ED85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793E-817D-0C15-463B-05508E31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2E691-931B-B71B-3CAE-41D5D156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622AA-B080-C7AB-15EB-BDF15B2D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91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B2B9-8FD7-4F20-5B11-48819E4C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4510-DE9C-7CB1-36AD-E0A3AA4F1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D9AE-D24B-2FF4-7482-9516371CC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EC7CE-422B-16AE-E1C0-E2D52B4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38A36-BBC5-67DA-8049-4DE5D42A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19AF-52B4-54DF-1EA5-8B04C34D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84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315AF-2D29-B9F8-396F-C2FAF6E1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E0A31-1284-CCAF-3232-84360E388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A9EB-C648-716E-F084-F405CB7AE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72C-E558-40D3-8A8F-751448403D79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6C6C-9985-A1D4-5719-87FECD10D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AE7D6-5CB8-5236-812C-5340C8FF3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E0E0-40D5-4F5A-9C6A-C6A21AD127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39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97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59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17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9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90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i7</dc:creator>
  <cp:lastModifiedBy>asus i7</cp:lastModifiedBy>
  <cp:revision>1</cp:revision>
  <dcterms:created xsi:type="dcterms:W3CDTF">2024-08-27T15:11:47Z</dcterms:created>
  <dcterms:modified xsi:type="dcterms:W3CDTF">2024-08-27T15:12:13Z</dcterms:modified>
</cp:coreProperties>
</file>