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00EC-A306-1B51-EE28-498010C1B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F4B61-9BF0-219F-A2D4-79D8524DB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4A4C8-9790-8170-D9C3-7848A3A8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F7EE-BC8A-9C06-5D00-E65920A5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63772-3B7A-F67C-2BE6-EC277BBD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375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EE4B-F96A-1E6E-DFC5-43BAA322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E465C-55C7-FA07-868B-81A90B23D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E24A5-AB3E-3ADF-D7F8-6F9D6F46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8C0F-5F8A-1669-DD61-4CC58F61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7D3A-F590-700B-D069-FD8DE8D5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08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9EC4D-5656-4707-BC5D-415D5EDD3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B4CA-F005-72DF-1FC9-F63D91022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F42F-C6CE-7E5F-0293-09192A79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D0F7-F319-2B12-4DB8-5C3EB6E0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6BC78-C5A0-B140-9DA9-195CAE7F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858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7007-3702-BFDC-81A4-59345887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6F0-F4F7-84DE-5F6E-B180A22EE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B82F7-2DC0-2FB4-BCB3-64983493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07496-5F72-637A-F2A3-A8CE8D3D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CDE19-1A39-0397-24B4-F6DCAF1A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01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B317-2D52-692C-A19C-2C1C0E09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5DC7-0DA6-1B23-CE52-36CF417A8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FCE8D-4AA9-D8BE-43EC-DDFEE1A7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98D34-D389-D6F9-FB35-A38B1816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A3F8-D714-5741-CF7F-92800635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286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9246-C610-06DF-0404-11CF3061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9A5B-9DF2-1E84-3358-A3BC36286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6EB81-A6D5-FA22-C102-D4A6AD4C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CC2A2-80BC-DE1E-0FFE-5B375203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62FE1-C761-10AB-B8BB-019DF145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9977-4EA7-4A26-FD26-527328CD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147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9012-CEEB-E534-4B4D-927F0C05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00B7F-2F41-E165-D509-49DEA0FB4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8DA0D-69F9-09FE-0289-B0B1F54DC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462C8-12A8-6570-CC50-C926D9969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9C5E7-1754-683E-1EF7-D899EBEB6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6868C-2B7E-3E18-FA1A-D4C60128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4EEC9-63B6-5F6E-02CA-100F0AA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3A258-C6B9-55A1-D9AC-CA0AE965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019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A0C5-420E-5BD2-7DB6-BB44AB11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45027-8E76-1637-D77C-12F8CAC6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66F54-CDE7-F1BA-0FD3-4DB42671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D6A57-06B5-F438-C176-5FFC6980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395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A5EA1-3FFC-FADF-3DBB-4C7A6E2C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E6478-EF51-BB42-24BE-EA867549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2A660-A77B-3A6C-8F35-EC7F3D02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301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C2B1-2CEF-9FC2-0D5D-D73E1B6C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17447-02CC-8181-BA8E-B3AC3B04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E0139-B863-E561-E344-A889589DD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ADC74-F42E-3717-41A6-CE5C586D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4220-D2D5-C03F-816E-4E124A98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9DF19-A629-BD8B-AB7B-76A16FAB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913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BB1E-13BB-309E-8BFA-510E80FA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7E158-4302-3B15-2C1E-862BE677F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BA60F-B37F-0627-CFC8-F4B838AAA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91F62-D58E-5D67-0B72-F00BCE5A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95AC7-1750-4DA0-087D-4E4AD975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FDC48-BFA3-BD8A-FDA0-D73930E8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89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32C21-F7CA-CA7A-0899-4B0513D1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CA86D-48BA-3DBA-BC5D-D43A2A4A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995E-B071-6DA2-29AF-F64CE8697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2E71-166A-4515-8374-BBD7723FFF66}" type="datetimeFigureOut">
              <a:rPr lang="en-ID" smtClean="0"/>
              <a:t>28/08/2024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8662A-9D82-238C-8376-D9545EFFD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E7375-0179-2F53-D7CD-B968C2B96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5A10-E638-47AA-ADC2-CDDDEBF56C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200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92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5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1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2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84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5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48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0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96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51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i7</dc:creator>
  <cp:lastModifiedBy>asus i7</cp:lastModifiedBy>
  <cp:revision>1</cp:revision>
  <dcterms:created xsi:type="dcterms:W3CDTF">2024-08-28T01:04:35Z</dcterms:created>
  <dcterms:modified xsi:type="dcterms:W3CDTF">2024-08-28T01:05:07Z</dcterms:modified>
</cp:coreProperties>
</file>